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60" r:id="rId3"/>
    <p:sldId id="293" r:id="rId4"/>
    <p:sldId id="257" r:id="rId5"/>
    <p:sldId id="283" r:id="rId6"/>
    <p:sldId id="284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85" r:id="rId15"/>
    <p:sldId id="267" r:id="rId16"/>
    <p:sldId id="268" r:id="rId17"/>
    <p:sldId id="270" r:id="rId18"/>
    <p:sldId id="271" r:id="rId19"/>
    <p:sldId id="291" r:id="rId20"/>
    <p:sldId id="275" r:id="rId21"/>
    <p:sldId id="297" r:id="rId22"/>
    <p:sldId id="298" r:id="rId23"/>
    <p:sldId id="290" r:id="rId24"/>
    <p:sldId id="302" r:id="rId25"/>
    <p:sldId id="292" r:id="rId26"/>
    <p:sldId id="301" r:id="rId27"/>
    <p:sldId id="306" r:id="rId28"/>
    <p:sldId id="299" r:id="rId29"/>
    <p:sldId id="300" r:id="rId30"/>
    <p:sldId id="278" r:id="rId31"/>
    <p:sldId id="303" r:id="rId32"/>
    <p:sldId id="304" r:id="rId33"/>
    <p:sldId id="305" r:id="rId34"/>
    <p:sldId id="307" r:id="rId35"/>
    <p:sldId id="308" r:id="rId36"/>
    <p:sldId id="311" r:id="rId37"/>
    <p:sldId id="309" r:id="rId38"/>
    <p:sldId id="310" r:id="rId39"/>
    <p:sldId id="31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54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2" autoAdjust="0"/>
  </p:normalViewPr>
  <p:slideViewPr>
    <p:cSldViewPr>
      <p:cViewPr>
        <p:scale>
          <a:sx n="89" d="100"/>
          <a:sy n="89" d="100"/>
        </p:scale>
        <p:origin x="-227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ite\Desktop\&#1057;&#1072;&#1081;&#1090;%20&#1080;%20&#1075;&#1088;&#1091;&#1087;&#1087;&#1072;\&#1060;&#1086;&#1088;&#1091;&#1084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ite\Desktop\&#1057;&#1072;&#1081;&#1090;%20&#1080;%20&#1075;&#1088;&#1091;&#1087;&#1087;&#1072;\&#1060;&#1086;&#1088;&#1091;&#1084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735948282613407E-2"/>
          <c:y val="0.24763751740002746"/>
          <c:w val="0.5766723779325067"/>
          <c:h val="0.64433710796839572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3"/>
              <c:layout>
                <c:manualLayout>
                  <c:x val="-3.4246062992125986E-2"/>
                  <c:y val="-8.3322032662583867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3.6437664041994729E-2"/>
                  <c:y val="-8.1217920676582095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bg1"/>
                        </a:solidFill>
                      </a:rPr>
                      <a:t>7%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'Земли сх назначения'!$A$13:$A$17</c:f>
              <c:strCache>
                <c:ptCount val="5"/>
                <c:pt idx="0">
                  <c:v>КС уменьшилась</c:v>
                </c:pt>
                <c:pt idx="1">
                  <c:v>КС увеличилась до 10 раз</c:v>
                </c:pt>
                <c:pt idx="2">
                  <c:v>КС увеличилась от 10 до 20 раз</c:v>
                </c:pt>
                <c:pt idx="3">
                  <c:v>КС увеличилась от 20 до 100 раз</c:v>
                </c:pt>
                <c:pt idx="4">
                  <c:v>КС увеличилась более чем в 100 раз</c:v>
                </c:pt>
              </c:strCache>
            </c:strRef>
          </c:cat>
          <c:val>
            <c:numRef>
              <c:f>'Земли сх назначения'!$B$13:$B$17</c:f>
              <c:numCache>
                <c:formatCode>General</c:formatCode>
                <c:ptCount val="5"/>
                <c:pt idx="0">
                  <c:v>21449</c:v>
                </c:pt>
                <c:pt idx="1">
                  <c:v>20127</c:v>
                </c:pt>
                <c:pt idx="2">
                  <c:v>26951</c:v>
                </c:pt>
                <c:pt idx="3">
                  <c:v>8692</c:v>
                </c:pt>
                <c:pt idx="4">
                  <c:v>5553</c:v>
                </c:pt>
              </c:numCache>
            </c:numRef>
          </c:val>
        </c:ser>
        <c:dLbls>
          <c:showPercent val="1"/>
        </c:dLbls>
        <c:gapWidth val="100"/>
        <c:splitType val="pos"/>
        <c:splitPos val="4"/>
        <c:secondPieSize val="75"/>
        <c:serLines/>
      </c:ofPieChart>
    </c:plotArea>
    <c:legend>
      <c:legendPos val="r"/>
      <c:layout>
        <c:manualLayout>
          <c:xMode val="edge"/>
          <c:yMode val="edge"/>
          <c:x val="0.59733720388080747"/>
          <c:y val="2.9625384761170343E-2"/>
          <c:w val="0.39340357901945383"/>
          <c:h val="0.92653083480920417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90214930581485E-2"/>
          <c:y val="0.10165790434231338"/>
          <c:w val="0.59807243639595598"/>
          <c:h val="0.89834209565768652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layout>
                <c:manualLayout>
                  <c:x val="4.5015034759343757E-2"/>
                  <c:y val="-4.7116837750782896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bg1"/>
                        </a:solidFill>
                      </a:rPr>
                      <a:t>7%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'Земли населенных пунктов'!$A$12:$A$16</c:f>
              <c:strCache>
                <c:ptCount val="5"/>
                <c:pt idx="0">
                  <c:v>КС уменьшилась</c:v>
                </c:pt>
                <c:pt idx="1">
                  <c:v>КС увеличилась до 2 раз</c:v>
                </c:pt>
                <c:pt idx="2">
                  <c:v>КС увеличилась от 2 до 5 раз</c:v>
                </c:pt>
                <c:pt idx="3">
                  <c:v>КС увеличилась от 5 до 10 раз</c:v>
                </c:pt>
                <c:pt idx="4">
                  <c:v>КС увеличилась более чем в 10 раз</c:v>
                </c:pt>
              </c:strCache>
            </c:strRef>
          </c:cat>
          <c:val>
            <c:numRef>
              <c:f>'Земли населенных пунктов'!$B$12:$B$16</c:f>
              <c:numCache>
                <c:formatCode>General</c:formatCode>
                <c:ptCount val="5"/>
                <c:pt idx="0">
                  <c:v>54094</c:v>
                </c:pt>
                <c:pt idx="1">
                  <c:v>86410</c:v>
                </c:pt>
                <c:pt idx="2">
                  <c:v>167631</c:v>
                </c:pt>
                <c:pt idx="3">
                  <c:v>54155</c:v>
                </c:pt>
                <c:pt idx="4">
                  <c:v>24962</c:v>
                </c:pt>
              </c:numCache>
            </c:numRef>
          </c:val>
        </c:ser>
        <c:dLbls>
          <c:showVal val="1"/>
        </c:dLbls>
        <c:gapWidth val="100"/>
        <c:splitType val="pos"/>
        <c:splitPos val="4"/>
        <c:secondPieSize val="75"/>
        <c:serLines/>
      </c:ofPieChart>
    </c:plotArea>
    <c:legend>
      <c:legendPos val="r"/>
      <c:layout>
        <c:manualLayout>
          <c:xMode val="edge"/>
          <c:yMode val="edge"/>
          <c:x val="0.62223414156168444"/>
          <c:y val="2.2392803476298882E-2"/>
          <c:w val="0.36850664133857652"/>
          <c:h val="0.96924455635187556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кв.м.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2004</c:v>
                </c:pt>
                <c:pt idx="2">
                  <c:v>2010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8.75</c:v>
                </c:pt>
                <c:pt idx="2">
                  <c:v>21.88</c:v>
                </c:pt>
                <c:pt idx="3">
                  <c:v>237.43</c:v>
                </c:pt>
              </c:numCache>
            </c:numRef>
          </c:val>
        </c:ser>
        <c:shape val="box"/>
        <c:axId val="60331520"/>
        <c:axId val="60333056"/>
        <c:axId val="0"/>
      </c:bar3DChart>
      <c:catAx>
        <c:axId val="60331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0333056"/>
        <c:crosses val="autoZero"/>
        <c:auto val="1"/>
        <c:lblAlgn val="ctr"/>
        <c:lblOffset val="100"/>
      </c:catAx>
      <c:valAx>
        <c:axId val="60333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0331520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05F55-6757-4201-9FDE-F1B58FEA3EE5}" type="doc">
      <dgm:prSet loTypeId="urn:microsoft.com/office/officeart/2005/8/layout/process2" loCatId="process" qsTypeId="urn:microsoft.com/office/officeart/2005/8/quickstyle/simple5" qsCatId="simple" csTypeId="urn:microsoft.com/office/officeart/2005/8/colors/colorful5" csCatId="colorful" phldr="1"/>
      <dgm:spPr/>
    </dgm:pt>
    <dgm:pt modelId="{F3901F91-7ED0-41CB-9A10-15F2F509490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564 (≈ 350 – зарегистрированных) </a:t>
          </a:r>
        </a:p>
        <a:p>
          <a:pPr>
            <a:spcAft>
              <a:spcPct val="35000"/>
            </a:spcAft>
          </a:pPr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садоводческих, огороднических и дачных объединений граждан</a:t>
          </a:r>
          <a:endParaRPr lang="ru-RU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F667EC59-C419-43EE-8DED-EA28516556AD}" type="parTrans" cxnId="{976AEF98-D4E9-4FE7-9D75-EF0AE86A07FF}">
      <dgm:prSet/>
      <dgm:spPr/>
      <dgm:t>
        <a:bodyPr/>
        <a:lstStyle/>
        <a:p>
          <a:endParaRPr lang="ru-RU"/>
        </a:p>
      </dgm:t>
    </dgm:pt>
    <dgm:pt modelId="{0532F848-1C1C-4FF8-8627-73204F3B4C7F}" type="sibTrans" cxnId="{976AEF98-D4E9-4FE7-9D75-EF0AE86A07FF}">
      <dgm:prSet/>
      <dgm:spPr/>
      <dgm:t>
        <a:bodyPr/>
        <a:lstStyle/>
        <a:p>
          <a:endParaRPr lang="ru-RU"/>
        </a:p>
      </dgm:t>
    </dgm:pt>
    <dgm:pt modelId="{A90400CA-C1C7-4D57-B16D-A40B72D5643B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Из них: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484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dirty="0" smtClean="0">
              <a:solidFill>
                <a:schemeClr val="tx1"/>
              </a:solidFill>
            </a:rPr>
            <a:t>– </a:t>
          </a:r>
          <a:r>
            <a:rPr lang="ru-RU" sz="2400" b="0" dirty="0" smtClean="0">
              <a:solidFill>
                <a:schemeClr val="tx1"/>
              </a:solidFill>
              <a:latin typeface="Arial Narrow" pitchFamily="34" charset="0"/>
            </a:rPr>
            <a:t>садоводческие;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dirty="0" smtClean="0">
              <a:solidFill>
                <a:schemeClr val="tx1"/>
              </a:solidFill>
            </a:rPr>
            <a:t>– </a:t>
          </a:r>
          <a:r>
            <a:rPr lang="ru-RU" sz="2400" dirty="0" smtClean="0">
              <a:solidFill>
                <a:schemeClr val="tx1"/>
              </a:solidFill>
              <a:latin typeface="Arial Narrow" pitchFamily="34" charset="0"/>
            </a:rPr>
            <a:t>огороднические;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dirty="0" smtClean="0">
              <a:solidFill>
                <a:schemeClr val="tx1"/>
              </a:solidFill>
            </a:rPr>
            <a:t>– </a:t>
          </a:r>
          <a:r>
            <a:rPr lang="ru-RU" sz="2400" dirty="0" smtClean="0">
              <a:solidFill>
                <a:schemeClr val="tx1"/>
              </a:solidFill>
              <a:latin typeface="Arial Narrow" pitchFamily="34" charset="0"/>
            </a:rPr>
            <a:t>дачные</a:t>
          </a:r>
          <a:endParaRPr lang="ru-RU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15EE9F98-C734-41A5-A78D-542F2A9AA5A8}" type="parTrans" cxnId="{C84E4AC8-9F56-4375-A213-0F7B25E19D8F}">
      <dgm:prSet/>
      <dgm:spPr/>
      <dgm:t>
        <a:bodyPr/>
        <a:lstStyle/>
        <a:p>
          <a:endParaRPr lang="ru-RU"/>
        </a:p>
      </dgm:t>
    </dgm:pt>
    <dgm:pt modelId="{7B4FE9EE-3C3A-4395-91FF-A2CD4D590084}" type="sibTrans" cxnId="{C84E4AC8-9F56-4375-A213-0F7B25E19D8F}">
      <dgm:prSet/>
      <dgm:spPr/>
      <dgm:t>
        <a:bodyPr/>
        <a:lstStyle/>
        <a:p>
          <a:endParaRPr lang="ru-RU"/>
        </a:p>
      </dgm:t>
    </dgm:pt>
    <dgm:pt modelId="{9319E6FD-F0F9-4F5F-AC70-C247990553D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smtClean="0">
              <a:solidFill>
                <a:schemeClr val="tx1"/>
              </a:solidFill>
              <a:latin typeface="Arial Narrow" pitchFamily="34" charset="0"/>
            </a:rPr>
            <a:t>Общая площадь </a:t>
          </a:r>
        </a:p>
        <a:p>
          <a:pPr>
            <a:spcAft>
              <a:spcPts val="0"/>
            </a:spcAft>
          </a:pPr>
          <a:r>
            <a: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7,8 тыс. га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8BA45-3729-4109-979C-D55B6BAF8616}" type="parTrans" cxnId="{D5F8894B-2437-4B38-A785-4F3CFE8EAC34}">
      <dgm:prSet/>
      <dgm:spPr/>
      <dgm:t>
        <a:bodyPr/>
        <a:lstStyle/>
        <a:p>
          <a:endParaRPr lang="ru-RU"/>
        </a:p>
      </dgm:t>
    </dgm:pt>
    <dgm:pt modelId="{3D0C9837-9818-4B4C-9CBF-5DC1CF141F25}" type="sibTrans" cxnId="{D5F8894B-2437-4B38-A785-4F3CFE8EAC34}">
      <dgm:prSet/>
      <dgm:spPr/>
      <dgm:t>
        <a:bodyPr/>
        <a:lstStyle/>
        <a:p>
          <a:endParaRPr lang="ru-RU"/>
        </a:p>
      </dgm:t>
    </dgm:pt>
    <dgm:pt modelId="{9AF48853-2F9E-410A-AE04-0D895C833C9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solidFill>
                <a:schemeClr val="tx1"/>
              </a:solidFill>
              <a:latin typeface="Arial Narrow" pitchFamily="34" charset="0"/>
            </a:rPr>
            <a:t>г. Псков и Псковский район </a:t>
          </a:r>
          <a:r>
            <a:rPr lang="ru-RU" sz="2800" dirty="0" smtClean="0">
              <a:solidFill>
                <a:schemeClr val="tx1"/>
              </a:solidFill>
            </a:rPr>
            <a:t>–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dirty="0" smtClean="0">
              <a:solidFill>
                <a:schemeClr val="tx1"/>
              </a:solidFill>
              <a:latin typeface="Arial Narrow" pitchFamily="34" charset="0"/>
            </a:rPr>
            <a:t>объединений</a:t>
          </a:r>
          <a:r>
            <a:rPr lang="ru-RU" sz="2800" dirty="0" smtClean="0">
              <a:solidFill>
                <a:schemeClr val="tx1"/>
              </a:solidFill>
            </a:rPr>
            <a:t> – </a:t>
          </a:r>
          <a:r>
            <a:rPr lang="ru-RU" sz="2800" b="1" u="sng" dirty="0" smtClean="0">
              <a:solidFill>
                <a:schemeClr val="tx1"/>
              </a:solidFill>
            </a:rPr>
            <a:t>20%</a:t>
          </a:r>
        </a:p>
        <a:p>
          <a:pPr>
            <a:spcAft>
              <a:spcPts val="0"/>
            </a:spcAft>
          </a:pPr>
          <a:r>
            <a:rPr lang="ru-RU" sz="2400" spc="-60" baseline="0" dirty="0" smtClean="0">
              <a:solidFill>
                <a:schemeClr val="tx1"/>
              </a:solidFill>
              <a:latin typeface="Arial Narrow" pitchFamily="34" charset="0"/>
            </a:rPr>
            <a:t>г. Великие Луки и Великолукский </a:t>
          </a:r>
          <a:r>
            <a:rPr lang="ru-RU" sz="2400" spc="-150" baseline="0" dirty="0" smtClean="0">
              <a:solidFill>
                <a:schemeClr val="tx1"/>
              </a:solidFill>
              <a:latin typeface="Arial Narrow" pitchFamily="34" charset="0"/>
            </a:rPr>
            <a:t>район</a:t>
          </a:r>
          <a:r>
            <a:rPr lang="ru-RU" sz="2400" spc="-15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2800" spc="-150" dirty="0" smtClean="0">
              <a:solidFill>
                <a:schemeClr val="tx1"/>
              </a:solidFill>
            </a:rPr>
            <a:t>– </a:t>
          </a:r>
          <a:r>
            <a:rPr lang="ru-RU" sz="28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</a:t>
          </a:r>
          <a:r>
            <a:rPr lang="ru-RU" sz="28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spc="-150" baseline="0" dirty="0" smtClean="0">
              <a:solidFill>
                <a:schemeClr val="tx1"/>
              </a:solidFill>
              <a:latin typeface="Arial Narrow" pitchFamily="34" charset="0"/>
            </a:rPr>
            <a:t>объединений</a:t>
          </a:r>
          <a:r>
            <a:rPr lang="ru-RU" sz="2800" spc="-150" dirty="0" smtClean="0">
              <a:solidFill>
                <a:schemeClr val="tx1"/>
              </a:solidFill>
            </a:rPr>
            <a:t> – </a:t>
          </a:r>
          <a:r>
            <a:rPr lang="ru-RU" sz="2800" b="1" u="sng" spc="-150" dirty="0" smtClean="0">
              <a:solidFill>
                <a:schemeClr val="tx1"/>
              </a:solidFill>
            </a:rPr>
            <a:t>33%</a:t>
          </a:r>
          <a:endParaRPr lang="ru-RU" sz="2800" b="1" u="sng" spc="-150" dirty="0">
            <a:solidFill>
              <a:schemeClr val="tx1"/>
            </a:solidFill>
          </a:endParaRPr>
        </a:p>
      </dgm:t>
    </dgm:pt>
    <dgm:pt modelId="{957E1689-AE8D-4FEF-BBC9-C410C881CFED}" type="parTrans" cxnId="{16934D54-0627-425C-8436-B03E42981D4A}">
      <dgm:prSet/>
      <dgm:spPr/>
      <dgm:t>
        <a:bodyPr/>
        <a:lstStyle/>
        <a:p>
          <a:endParaRPr lang="ru-RU"/>
        </a:p>
      </dgm:t>
    </dgm:pt>
    <dgm:pt modelId="{2F32A0EB-E7CF-43EF-ABA9-68DE89D107D9}" type="sibTrans" cxnId="{16934D54-0627-425C-8436-B03E42981D4A}">
      <dgm:prSet/>
      <dgm:spPr/>
      <dgm:t>
        <a:bodyPr/>
        <a:lstStyle/>
        <a:p>
          <a:endParaRPr lang="ru-RU"/>
        </a:p>
      </dgm:t>
    </dgm:pt>
    <dgm:pt modelId="{27B3FC67-0131-46CA-B816-27AEB178BD1F}" type="pres">
      <dgm:prSet presAssocID="{B3905F55-6757-4201-9FDE-F1B58FEA3EE5}" presName="linearFlow" presStyleCnt="0">
        <dgm:presLayoutVars>
          <dgm:resizeHandles val="exact"/>
        </dgm:presLayoutVars>
      </dgm:prSet>
      <dgm:spPr/>
    </dgm:pt>
    <dgm:pt modelId="{4FAC3D12-160A-4DD9-B68E-3C8834B48945}" type="pres">
      <dgm:prSet presAssocID="{F3901F91-7ED0-41CB-9A10-15F2F509490A}" presName="node" presStyleLbl="node1" presStyleIdx="0" presStyleCnt="4" custScaleX="449736" custScaleY="129187" custLinFactNeighborX="-19220" custLinFactNeighborY="-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62E30-7BBA-4705-8876-054F4CC4D280}" type="pres">
      <dgm:prSet presAssocID="{0532F848-1C1C-4FF8-8627-73204F3B4C7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8B483A-D7A2-4062-8740-21C44FB11297}" type="pres">
      <dgm:prSet presAssocID="{0532F848-1C1C-4FF8-8627-73204F3B4C7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F8BA3A9-A530-4C4A-990E-3C32DA0F79E2}" type="pres">
      <dgm:prSet presAssocID="{A90400CA-C1C7-4D57-B16D-A40B72D5643B}" presName="node" presStyleLbl="node1" presStyleIdx="1" presStyleCnt="4" custScaleX="449736" custScaleY="12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4B297-9097-4545-A220-7A77CA8BD20A}" type="pres">
      <dgm:prSet presAssocID="{7B4FE9EE-3C3A-4395-91FF-A2CD4D59008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BFCCCE0-7890-4DF1-977E-1152D021D699}" type="pres">
      <dgm:prSet presAssocID="{7B4FE9EE-3C3A-4395-91FF-A2CD4D59008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81321BE-9D91-408F-ACAD-B9534AAFE707}" type="pres">
      <dgm:prSet presAssocID="{9319E6FD-F0F9-4F5F-AC70-C247990553DA}" presName="node" presStyleLbl="node1" presStyleIdx="2" presStyleCnt="4" custScaleX="449736" custScaleY="13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A143C-4C27-487E-B5AD-1ADA85F655D0}" type="pres">
      <dgm:prSet presAssocID="{3D0C9837-9818-4B4C-9CBF-5DC1CF141F2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AA251EF-8CB2-4CF5-BD31-FDD6ABEA55A7}" type="pres">
      <dgm:prSet presAssocID="{3D0C9837-9818-4B4C-9CBF-5DC1CF141F2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9F2641-E088-4A34-94CD-1851FA812CD6}" type="pres">
      <dgm:prSet presAssocID="{9AF48853-2F9E-410A-AE04-0D895C833C94}" presName="node" presStyleLbl="node1" presStyleIdx="3" presStyleCnt="4" custScaleX="449736" custScaleY="129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934D54-0627-425C-8436-B03E42981D4A}" srcId="{B3905F55-6757-4201-9FDE-F1B58FEA3EE5}" destId="{9AF48853-2F9E-410A-AE04-0D895C833C94}" srcOrd="3" destOrd="0" parTransId="{957E1689-AE8D-4FEF-BBC9-C410C881CFED}" sibTransId="{2F32A0EB-E7CF-43EF-ABA9-68DE89D107D9}"/>
    <dgm:cxn modelId="{ADB305BF-18F1-4C5C-BE20-53EBE1D1CC08}" type="presOf" srcId="{A90400CA-C1C7-4D57-B16D-A40B72D5643B}" destId="{CF8BA3A9-A530-4C4A-990E-3C32DA0F79E2}" srcOrd="0" destOrd="0" presId="urn:microsoft.com/office/officeart/2005/8/layout/process2"/>
    <dgm:cxn modelId="{794C2D66-5134-4DF1-8FB0-08620B5A723B}" type="presOf" srcId="{B3905F55-6757-4201-9FDE-F1B58FEA3EE5}" destId="{27B3FC67-0131-46CA-B816-27AEB178BD1F}" srcOrd="0" destOrd="0" presId="urn:microsoft.com/office/officeart/2005/8/layout/process2"/>
    <dgm:cxn modelId="{EDF46BDB-5509-4E8E-91CD-F3C638B0D99B}" type="presOf" srcId="{0532F848-1C1C-4FF8-8627-73204F3B4C7F}" destId="{1F8B483A-D7A2-4062-8740-21C44FB11297}" srcOrd="1" destOrd="0" presId="urn:microsoft.com/office/officeart/2005/8/layout/process2"/>
    <dgm:cxn modelId="{D5F8894B-2437-4B38-A785-4F3CFE8EAC34}" srcId="{B3905F55-6757-4201-9FDE-F1B58FEA3EE5}" destId="{9319E6FD-F0F9-4F5F-AC70-C247990553DA}" srcOrd="2" destOrd="0" parTransId="{8C48BA45-3729-4109-979C-D55B6BAF8616}" sibTransId="{3D0C9837-9818-4B4C-9CBF-5DC1CF141F25}"/>
    <dgm:cxn modelId="{40995829-17AC-4701-9AE6-B3EF0AC53285}" type="presOf" srcId="{0532F848-1C1C-4FF8-8627-73204F3B4C7F}" destId="{BD462E30-7BBA-4705-8876-054F4CC4D280}" srcOrd="0" destOrd="0" presId="urn:microsoft.com/office/officeart/2005/8/layout/process2"/>
    <dgm:cxn modelId="{CE65DADC-8648-45A0-81C1-1BE86BD72487}" type="presOf" srcId="{3D0C9837-9818-4B4C-9CBF-5DC1CF141F25}" destId="{1E8A143C-4C27-487E-B5AD-1ADA85F655D0}" srcOrd="0" destOrd="0" presId="urn:microsoft.com/office/officeart/2005/8/layout/process2"/>
    <dgm:cxn modelId="{A48A7458-728C-426E-99B5-2637D83C201F}" type="presOf" srcId="{3D0C9837-9818-4B4C-9CBF-5DC1CF141F25}" destId="{FAA251EF-8CB2-4CF5-BD31-FDD6ABEA55A7}" srcOrd="1" destOrd="0" presId="urn:microsoft.com/office/officeart/2005/8/layout/process2"/>
    <dgm:cxn modelId="{976AEF98-D4E9-4FE7-9D75-EF0AE86A07FF}" srcId="{B3905F55-6757-4201-9FDE-F1B58FEA3EE5}" destId="{F3901F91-7ED0-41CB-9A10-15F2F509490A}" srcOrd="0" destOrd="0" parTransId="{F667EC59-C419-43EE-8DED-EA28516556AD}" sibTransId="{0532F848-1C1C-4FF8-8627-73204F3B4C7F}"/>
    <dgm:cxn modelId="{5A454208-5CEC-4C24-9A5D-4662674F7920}" type="presOf" srcId="{7B4FE9EE-3C3A-4395-91FF-A2CD4D590084}" destId="{7BFCCCE0-7890-4DF1-977E-1152D021D699}" srcOrd="1" destOrd="0" presId="urn:microsoft.com/office/officeart/2005/8/layout/process2"/>
    <dgm:cxn modelId="{C84E4AC8-9F56-4375-A213-0F7B25E19D8F}" srcId="{B3905F55-6757-4201-9FDE-F1B58FEA3EE5}" destId="{A90400CA-C1C7-4D57-B16D-A40B72D5643B}" srcOrd="1" destOrd="0" parTransId="{15EE9F98-C734-41A5-A78D-542F2A9AA5A8}" sibTransId="{7B4FE9EE-3C3A-4395-91FF-A2CD4D590084}"/>
    <dgm:cxn modelId="{B4F5B121-E43C-4457-870D-CBD1699B07B2}" type="presOf" srcId="{9319E6FD-F0F9-4F5F-AC70-C247990553DA}" destId="{281321BE-9D91-408F-ACAD-B9534AAFE707}" srcOrd="0" destOrd="0" presId="urn:microsoft.com/office/officeart/2005/8/layout/process2"/>
    <dgm:cxn modelId="{2965B9A0-1414-48FC-B6DA-76EB9CA3860D}" type="presOf" srcId="{7B4FE9EE-3C3A-4395-91FF-A2CD4D590084}" destId="{1394B297-9097-4545-A220-7A77CA8BD20A}" srcOrd="0" destOrd="0" presId="urn:microsoft.com/office/officeart/2005/8/layout/process2"/>
    <dgm:cxn modelId="{90E55968-8212-4A80-B700-320DBF4042FC}" type="presOf" srcId="{F3901F91-7ED0-41CB-9A10-15F2F509490A}" destId="{4FAC3D12-160A-4DD9-B68E-3C8834B48945}" srcOrd="0" destOrd="0" presId="urn:microsoft.com/office/officeart/2005/8/layout/process2"/>
    <dgm:cxn modelId="{508B0CD0-1571-4433-8BD0-4C239A82533D}" type="presOf" srcId="{9AF48853-2F9E-410A-AE04-0D895C833C94}" destId="{D99F2641-E088-4A34-94CD-1851FA812CD6}" srcOrd="0" destOrd="0" presId="urn:microsoft.com/office/officeart/2005/8/layout/process2"/>
    <dgm:cxn modelId="{9A35C618-5292-41C1-BB3F-E6A4FEA6092D}" type="presParOf" srcId="{27B3FC67-0131-46CA-B816-27AEB178BD1F}" destId="{4FAC3D12-160A-4DD9-B68E-3C8834B48945}" srcOrd="0" destOrd="0" presId="urn:microsoft.com/office/officeart/2005/8/layout/process2"/>
    <dgm:cxn modelId="{EA86CC7C-F355-4B0C-A90E-0EA8C4B1DB07}" type="presParOf" srcId="{27B3FC67-0131-46CA-B816-27AEB178BD1F}" destId="{BD462E30-7BBA-4705-8876-054F4CC4D280}" srcOrd="1" destOrd="0" presId="urn:microsoft.com/office/officeart/2005/8/layout/process2"/>
    <dgm:cxn modelId="{FD5B777B-630D-4F89-83EF-25D456949087}" type="presParOf" srcId="{BD462E30-7BBA-4705-8876-054F4CC4D280}" destId="{1F8B483A-D7A2-4062-8740-21C44FB11297}" srcOrd="0" destOrd="0" presId="urn:microsoft.com/office/officeart/2005/8/layout/process2"/>
    <dgm:cxn modelId="{B7527158-C232-4378-BCA8-E94B82CCE0FF}" type="presParOf" srcId="{27B3FC67-0131-46CA-B816-27AEB178BD1F}" destId="{CF8BA3A9-A530-4C4A-990E-3C32DA0F79E2}" srcOrd="2" destOrd="0" presId="urn:microsoft.com/office/officeart/2005/8/layout/process2"/>
    <dgm:cxn modelId="{723F95CA-4CEF-4C14-AD9E-5800CE6519CB}" type="presParOf" srcId="{27B3FC67-0131-46CA-B816-27AEB178BD1F}" destId="{1394B297-9097-4545-A220-7A77CA8BD20A}" srcOrd="3" destOrd="0" presId="urn:microsoft.com/office/officeart/2005/8/layout/process2"/>
    <dgm:cxn modelId="{EEC67E31-2E69-4588-88B7-7B6BEA1433B4}" type="presParOf" srcId="{1394B297-9097-4545-A220-7A77CA8BD20A}" destId="{7BFCCCE0-7890-4DF1-977E-1152D021D699}" srcOrd="0" destOrd="0" presId="urn:microsoft.com/office/officeart/2005/8/layout/process2"/>
    <dgm:cxn modelId="{0A259A6F-C59A-4313-B57E-E2F805F44A0F}" type="presParOf" srcId="{27B3FC67-0131-46CA-B816-27AEB178BD1F}" destId="{281321BE-9D91-408F-ACAD-B9534AAFE707}" srcOrd="4" destOrd="0" presId="urn:microsoft.com/office/officeart/2005/8/layout/process2"/>
    <dgm:cxn modelId="{123E5001-851D-4CAC-BB9A-1FA1CB143DC1}" type="presParOf" srcId="{27B3FC67-0131-46CA-B816-27AEB178BD1F}" destId="{1E8A143C-4C27-487E-B5AD-1ADA85F655D0}" srcOrd="5" destOrd="0" presId="urn:microsoft.com/office/officeart/2005/8/layout/process2"/>
    <dgm:cxn modelId="{6F94B539-B6E0-4646-A6EB-2CD2AAB7AD4D}" type="presParOf" srcId="{1E8A143C-4C27-487E-B5AD-1ADA85F655D0}" destId="{FAA251EF-8CB2-4CF5-BD31-FDD6ABEA55A7}" srcOrd="0" destOrd="0" presId="urn:microsoft.com/office/officeart/2005/8/layout/process2"/>
    <dgm:cxn modelId="{F9346AC3-4347-4C0A-99CD-B60A3C97847B}" type="presParOf" srcId="{27B3FC67-0131-46CA-B816-27AEB178BD1F}" destId="{D99F2641-E088-4A34-94CD-1851FA812CD6}" srcOrd="6" destOrd="0" presId="urn:microsoft.com/office/officeart/2005/8/layout/process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6C9B-9A98-431F-8968-01B6790D99BB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53C440-1A4B-4217-9892-6D15EC28B06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Новгородская область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 г.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F8EC2-14D4-47BD-8B59-87CC5615CAD6}" type="parTrans" cxnId="{D3978534-60CC-4F7C-B03B-17A93CF4E9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BE011E-2CC8-42D7-9048-067CBD156B69}" type="sibTrans" cxnId="{D3978534-60CC-4F7C-B03B-17A93CF4E9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D50C60-055C-4226-953C-EEC5F73837F9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в 2,3 раза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F5284-6976-47AA-B3DE-B9E1795E277D}" type="parTrans" cxnId="{E2ECD80A-5F2C-4F16-A8E2-AA917A00E2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A1B09A-A6CF-4BE1-B87A-4ACD75824244}" type="sibTrans" cxnId="{E2ECD80A-5F2C-4F16-A8E2-AA917A00E2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A22205-2AB3-48C8-88D6-D1B176A49879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63,7 руб./</a:t>
          </a:r>
          <a:r>
            <a:rPr lang="ru-RU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кв.м</a:t>
          </a:r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D2B9ED-79DE-4D1D-BF5A-083B3CC412A8}" type="parTrans" cxnId="{19071CE1-B98A-4DC8-AE81-65B4A40F04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9035F1-556A-4CBD-9968-8EDE3833EFA7}" type="sibTrans" cxnId="{19071CE1-B98A-4DC8-AE81-65B4A40F04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D41406-97CE-4A62-9CAE-7F9AAF374A43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Иркутская область</a:t>
          </a:r>
        </a:p>
        <a:p>
          <a:pPr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г.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CA6C6E-A2FF-4230-9E3A-701807F06453}" type="parTrans" cxnId="{A84CB62F-3782-4542-AA70-3425C17347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E56905-EA5C-483A-BE40-C58FCD8966AC}" type="sibTrans" cxnId="{A84CB62F-3782-4542-AA70-3425C17347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F85F4C-FF0C-4037-86C4-274ACBE6727A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в 2,4 раза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B081E-D74D-4F8D-80F3-48C604FE0E65}" type="parTrans" cxnId="{9CD4786F-F076-431C-B8CE-817364CFAD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897D74-D327-4D35-867E-743656C00782}" type="sibTrans" cxnId="{9CD4786F-F076-431C-B8CE-817364CFAD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CFD997-C35C-4DDB-B126-CFCBC4F02775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151,06 руб./</a:t>
          </a:r>
          <a:r>
            <a:rPr lang="ru-RU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кв.м</a:t>
          </a:r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8B97BF-8892-4A9D-AB99-E67638A5A275}" type="parTrans" cxnId="{B49E5329-7DC8-4257-BC4C-80D91B8BA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3BD8EF-5AEB-4B4D-A935-C2C73941CCDE}" type="sibTrans" cxnId="{B49E5329-7DC8-4257-BC4C-80D91B8BA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434ABA-DD0C-425B-AFEE-24061D2265B4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Ярославская область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 г.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FB287-EDA7-4C8E-B547-9D46CBE45FCC}" type="parTrans" cxnId="{73280B64-037B-45F0-9729-30E8A48579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2DFE9A-4527-458E-BB9B-9FE91AD02D96}" type="sibTrans" cxnId="{73280B64-037B-45F0-9729-30E8A48579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2B8A67-62A5-43FD-A40D-026116F99A76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Увеличение в 1,1 р.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B6594F-F81E-4994-B8EC-E64C6DDDC80A}" type="parTrans" cxnId="{7261DFAF-4D9D-40AB-87FE-0A575DB2C4F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68DE45-9D54-4F0E-84FF-C5224ECE01DB}" type="sibTrans" cxnId="{7261DFAF-4D9D-40AB-87FE-0A575DB2C4F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B1604E-EC60-4E5C-A269-93FBA201EE72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58,15 руб./</a:t>
          </a:r>
          <a:r>
            <a:rPr lang="ru-RU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кв.м</a:t>
          </a:r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D47BF-6933-4638-A02B-9D2BA2C00D4C}" type="parTrans" cxnId="{3CA93502-4537-417A-AA63-C4A27EC20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A5EBBB-7655-4E8F-87D2-4BB2E1404F9A}" type="sibTrans" cxnId="{3CA93502-4537-417A-AA63-C4A27EC20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651C31-4BC8-4272-A123-C67597E98619}" type="pres">
      <dgm:prSet presAssocID="{8B6F6C9B-9A98-431F-8968-01B6790D99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29CE59-A771-49F7-8706-84CDEB1E6329}" type="pres">
      <dgm:prSet presAssocID="{5953C440-1A4B-4217-9892-6D15EC28B066}" presName="horFlow" presStyleCnt="0"/>
      <dgm:spPr/>
    </dgm:pt>
    <dgm:pt modelId="{B756ADAA-C550-489E-8EFB-1794A5384CBF}" type="pres">
      <dgm:prSet presAssocID="{5953C440-1A4B-4217-9892-6D15EC28B066}" presName="bigChev" presStyleLbl="node1" presStyleIdx="0" presStyleCnt="3"/>
      <dgm:spPr/>
      <dgm:t>
        <a:bodyPr/>
        <a:lstStyle/>
        <a:p>
          <a:endParaRPr lang="ru-RU"/>
        </a:p>
      </dgm:t>
    </dgm:pt>
    <dgm:pt modelId="{EE707ADD-19E1-489C-A31A-CC077D3968BF}" type="pres">
      <dgm:prSet presAssocID="{B1BF5284-6976-47AA-B3DE-B9E1795E277D}" presName="parTrans" presStyleCnt="0"/>
      <dgm:spPr/>
    </dgm:pt>
    <dgm:pt modelId="{28B90105-3466-4607-BEBC-3AA1C27A2262}" type="pres">
      <dgm:prSet presAssocID="{45D50C60-055C-4226-953C-EEC5F73837F9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CF1D6-CDB0-4DA9-98BF-E4F59B31B7A2}" type="pres">
      <dgm:prSet presAssocID="{6EA1B09A-A6CF-4BE1-B87A-4ACD75824244}" presName="sibTrans" presStyleCnt="0"/>
      <dgm:spPr/>
    </dgm:pt>
    <dgm:pt modelId="{92B79DB4-AEC3-4A13-A125-FF24762A902B}" type="pres">
      <dgm:prSet presAssocID="{34A22205-2AB3-48C8-88D6-D1B176A4987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C6B9-A332-467D-B9C1-798AF392D61E}" type="pres">
      <dgm:prSet presAssocID="{5953C440-1A4B-4217-9892-6D15EC28B066}" presName="vSp" presStyleCnt="0"/>
      <dgm:spPr/>
    </dgm:pt>
    <dgm:pt modelId="{3C227F7F-BBE9-4660-878A-70C3314688FD}" type="pres">
      <dgm:prSet presAssocID="{C5D41406-97CE-4A62-9CAE-7F9AAF374A43}" presName="horFlow" presStyleCnt="0"/>
      <dgm:spPr/>
    </dgm:pt>
    <dgm:pt modelId="{C51E4C34-00D0-446E-8F84-F637EE623743}" type="pres">
      <dgm:prSet presAssocID="{C5D41406-97CE-4A62-9CAE-7F9AAF374A43}" presName="bigChev" presStyleLbl="node1" presStyleIdx="1" presStyleCnt="3"/>
      <dgm:spPr/>
      <dgm:t>
        <a:bodyPr/>
        <a:lstStyle/>
        <a:p>
          <a:endParaRPr lang="ru-RU"/>
        </a:p>
      </dgm:t>
    </dgm:pt>
    <dgm:pt modelId="{064E83BA-97C7-48E6-B7D2-7CB6042E23DA}" type="pres">
      <dgm:prSet presAssocID="{41EB081E-D74D-4F8D-80F3-48C604FE0E65}" presName="parTrans" presStyleCnt="0"/>
      <dgm:spPr/>
    </dgm:pt>
    <dgm:pt modelId="{026B8A9E-4FD7-4DBF-9551-23313508CC31}" type="pres">
      <dgm:prSet presAssocID="{BCF85F4C-FF0C-4037-86C4-274ACBE6727A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BD440-7A6F-421D-A3FF-BE64A1F25A0A}" type="pres">
      <dgm:prSet presAssocID="{E2897D74-D327-4D35-867E-743656C00782}" presName="sibTrans" presStyleCnt="0"/>
      <dgm:spPr/>
    </dgm:pt>
    <dgm:pt modelId="{2AAB01C4-0D56-4B9D-9639-9B072F9683F0}" type="pres">
      <dgm:prSet presAssocID="{E6CFD997-C35C-4DDB-B126-CFCBC4F02775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6AC3D-F584-482B-814D-A149E54C3E5B}" type="pres">
      <dgm:prSet presAssocID="{C5D41406-97CE-4A62-9CAE-7F9AAF374A43}" presName="vSp" presStyleCnt="0"/>
      <dgm:spPr/>
    </dgm:pt>
    <dgm:pt modelId="{7AF8AA4B-9FA5-4C4E-8562-4EE4DB756FDD}" type="pres">
      <dgm:prSet presAssocID="{97434ABA-DD0C-425B-AFEE-24061D2265B4}" presName="horFlow" presStyleCnt="0"/>
      <dgm:spPr/>
    </dgm:pt>
    <dgm:pt modelId="{6796C981-F292-4B87-8793-39D8CEDFF671}" type="pres">
      <dgm:prSet presAssocID="{97434ABA-DD0C-425B-AFEE-24061D2265B4}" presName="bigChev" presStyleLbl="node1" presStyleIdx="2" presStyleCnt="3"/>
      <dgm:spPr/>
      <dgm:t>
        <a:bodyPr/>
        <a:lstStyle/>
        <a:p>
          <a:endParaRPr lang="ru-RU"/>
        </a:p>
      </dgm:t>
    </dgm:pt>
    <dgm:pt modelId="{B2223C84-8383-402B-9254-7DA10ED9BBD8}" type="pres">
      <dgm:prSet presAssocID="{DFB6594F-F81E-4994-B8EC-E64C6DDDC80A}" presName="parTrans" presStyleCnt="0"/>
      <dgm:spPr/>
    </dgm:pt>
    <dgm:pt modelId="{DC5ACA6D-3862-4D8A-BC2E-B0A99EE37A0D}" type="pres">
      <dgm:prSet presAssocID="{402B8A67-62A5-43FD-A40D-026116F99A7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598C6-9EEA-49DD-AF84-59DA7FF98988}" type="pres">
      <dgm:prSet presAssocID="{B768DE45-9D54-4F0E-84FF-C5224ECE01DB}" presName="sibTrans" presStyleCnt="0"/>
      <dgm:spPr/>
    </dgm:pt>
    <dgm:pt modelId="{4833FAB8-E234-4BC8-BE1A-73D72CF2E904}" type="pres">
      <dgm:prSet presAssocID="{1FB1604E-EC60-4E5C-A269-93FBA201EE7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52EE4-340E-4F06-AFD7-C20686C0F81A}" type="presOf" srcId="{BCF85F4C-FF0C-4037-86C4-274ACBE6727A}" destId="{026B8A9E-4FD7-4DBF-9551-23313508CC31}" srcOrd="0" destOrd="0" presId="urn:microsoft.com/office/officeart/2005/8/layout/lProcess3"/>
    <dgm:cxn modelId="{19071CE1-B98A-4DC8-AE81-65B4A40F0401}" srcId="{5953C440-1A4B-4217-9892-6D15EC28B066}" destId="{34A22205-2AB3-48C8-88D6-D1B176A49879}" srcOrd="1" destOrd="0" parTransId="{EBD2B9ED-79DE-4D1D-BF5A-083B3CC412A8}" sibTransId="{499035F1-556A-4CBD-9968-8EDE3833EFA7}"/>
    <dgm:cxn modelId="{62075677-4439-47C4-83E0-6B1F133C264B}" type="presOf" srcId="{34A22205-2AB3-48C8-88D6-D1B176A49879}" destId="{92B79DB4-AEC3-4A13-A125-FF24762A902B}" srcOrd="0" destOrd="0" presId="urn:microsoft.com/office/officeart/2005/8/layout/lProcess3"/>
    <dgm:cxn modelId="{8008BA66-6846-4768-B22B-BC5FAB7779F8}" type="presOf" srcId="{E6CFD997-C35C-4DDB-B126-CFCBC4F02775}" destId="{2AAB01C4-0D56-4B9D-9639-9B072F9683F0}" srcOrd="0" destOrd="0" presId="urn:microsoft.com/office/officeart/2005/8/layout/lProcess3"/>
    <dgm:cxn modelId="{D3978534-60CC-4F7C-B03B-17A93CF4E981}" srcId="{8B6F6C9B-9A98-431F-8968-01B6790D99BB}" destId="{5953C440-1A4B-4217-9892-6D15EC28B066}" srcOrd="0" destOrd="0" parTransId="{024F8EC2-14D4-47BD-8B59-87CC5615CAD6}" sibTransId="{26BE011E-2CC8-42D7-9048-067CBD156B69}"/>
    <dgm:cxn modelId="{A84CB62F-3782-4542-AA70-3425C173471A}" srcId="{8B6F6C9B-9A98-431F-8968-01B6790D99BB}" destId="{C5D41406-97CE-4A62-9CAE-7F9AAF374A43}" srcOrd="1" destOrd="0" parTransId="{78CA6C6E-A2FF-4230-9E3A-701807F06453}" sibTransId="{ACE56905-EA5C-483A-BE40-C58FCD8966AC}"/>
    <dgm:cxn modelId="{73280B64-037B-45F0-9729-30E8A4857982}" srcId="{8B6F6C9B-9A98-431F-8968-01B6790D99BB}" destId="{97434ABA-DD0C-425B-AFEE-24061D2265B4}" srcOrd="2" destOrd="0" parTransId="{2E0FB287-EDA7-4C8E-B547-9D46CBE45FCC}" sibTransId="{FC2DFE9A-4527-458E-BB9B-9FE91AD02D96}"/>
    <dgm:cxn modelId="{3CA93502-4537-417A-AA63-C4A27EC2071D}" srcId="{97434ABA-DD0C-425B-AFEE-24061D2265B4}" destId="{1FB1604E-EC60-4E5C-A269-93FBA201EE72}" srcOrd="1" destOrd="0" parTransId="{D2ED47BF-6933-4638-A02B-9D2BA2C00D4C}" sibTransId="{74A5EBBB-7655-4E8F-87D2-4BB2E1404F9A}"/>
    <dgm:cxn modelId="{D74F5FF1-1126-4FD6-9D85-E453A7676158}" type="presOf" srcId="{97434ABA-DD0C-425B-AFEE-24061D2265B4}" destId="{6796C981-F292-4B87-8793-39D8CEDFF671}" srcOrd="0" destOrd="0" presId="urn:microsoft.com/office/officeart/2005/8/layout/lProcess3"/>
    <dgm:cxn modelId="{5F99313D-F89B-4D06-99FD-AA6562F1580B}" type="presOf" srcId="{C5D41406-97CE-4A62-9CAE-7F9AAF374A43}" destId="{C51E4C34-00D0-446E-8F84-F637EE623743}" srcOrd="0" destOrd="0" presId="urn:microsoft.com/office/officeart/2005/8/layout/lProcess3"/>
    <dgm:cxn modelId="{868A1F34-D58E-417D-A0A9-19065BD73EFB}" type="presOf" srcId="{1FB1604E-EC60-4E5C-A269-93FBA201EE72}" destId="{4833FAB8-E234-4BC8-BE1A-73D72CF2E904}" srcOrd="0" destOrd="0" presId="urn:microsoft.com/office/officeart/2005/8/layout/lProcess3"/>
    <dgm:cxn modelId="{7AA82068-1E4B-492D-9810-81E62D53ED1B}" type="presOf" srcId="{45D50C60-055C-4226-953C-EEC5F73837F9}" destId="{28B90105-3466-4607-BEBC-3AA1C27A2262}" srcOrd="0" destOrd="0" presId="urn:microsoft.com/office/officeart/2005/8/layout/lProcess3"/>
    <dgm:cxn modelId="{E2ECD80A-5F2C-4F16-A8E2-AA917A00E23D}" srcId="{5953C440-1A4B-4217-9892-6D15EC28B066}" destId="{45D50C60-055C-4226-953C-EEC5F73837F9}" srcOrd="0" destOrd="0" parTransId="{B1BF5284-6976-47AA-B3DE-B9E1795E277D}" sibTransId="{6EA1B09A-A6CF-4BE1-B87A-4ACD75824244}"/>
    <dgm:cxn modelId="{7261DFAF-4D9D-40AB-87FE-0A575DB2C4F4}" srcId="{97434ABA-DD0C-425B-AFEE-24061D2265B4}" destId="{402B8A67-62A5-43FD-A40D-026116F99A76}" srcOrd="0" destOrd="0" parTransId="{DFB6594F-F81E-4994-B8EC-E64C6DDDC80A}" sibTransId="{B768DE45-9D54-4F0E-84FF-C5224ECE01DB}"/>
    <dgm:cxn modelId="{F9F5154D-6F58-4EB2-83BD-7EDD36F1A02A}" type="presOf" srcId="{402B8A67-62A5-43FD-A40D-026116F99A76}" destId="{DC5ACA6D-3862-4D8A-BC2E-B0A99EE37A0D}" srcOrd="0" destOrd="0" presId="urn:microsoft.com/office/officeart/2005/8/layout/lProcess3"/>
    <dgm:cxn modelId="{D5661CD2-5501-4F85-B695-552C6D6DC0F9}" type="presOf" srcId="{8B6F6C9B-9A98-431F-8968-01B6790D99BB}" destId="{61651C31-4BC8-4272-A123-C67597E98619}" srcOrd="0" destOrd="0" presId="urn:microsoft.com/office/officeart/2005/8/layout/lProcess3"/>
    <dgm:cxn modelId="{B49E5329-7DC8-4257-BC4C-80D91B8BAABE}" srcId="{C5D41406-97CE-4A62-9CAE-7F9AAF374A43}" destId="{E6CFD997-C35C-4DDB-B126-CFCBC4F02775}" srcOrd="1" destOrd="0" parTransId="{DB8B97BF-8892-4A9D-AB99-E67638A5A275}" sibTransId="{A73BD8EF-5AEB-4B4D-A935-C2C73941CCDE}"/>
    <dgm:cxn modelId="{9CD4786F-F076-431C-B8CE-817364CFAD1A}" srcId="{C5D41406-97CE-4A62-9CAE-7F9AAF374A43}" destId="{BCF85F4C-FF0C-4037-86C4-274ACBE6727A}" srcOrd="0" destOrd="0" parTransId="{41EB081E-D74D-4F8D-80F3-48C604FE0E65}" sibTransId="{E2897D74-D327-4D35-867E-743656C00782}"/>
    <dgm:cxn modelId="{2A18D4DB-0BD5-40E6-A66B-D23580592354}" type="presOf" srcId="{5953C440-1A4B-4217-9892-6D15EC28B066}" destId="{B756ADAA-C550-489E-8EFB-1794A5384CBF}" srcOrd="0" destOrd="0" presId="urn:microsoft.com/office/officeart/2005/8/layout/lProcess3"/>
    <dgm:cxn modelId="{F031F0C2-426F-4169-B01F-192C41B706ED}" type="presParOf" srcId="{61651C31-4BC8-4272-A123-C67597E98619}" destId="{5429CE59-A771-49F7-8706-84CDEB1E6329}" srcOrd="0" destOrd="0" presId="urn:microsoft.com/office/officeart/2005/8/layout/lProcess3"/>
    <dgm:cxn modelId="{1C99DC25-0D25-41F6-8C45-9C324F2D4D96}" type="presParOf" srcId="{5429CE59-A771-49F7-8706-84CDEB1E6329}" destId="{B756ADAA-C550-489E-8EFB-1794A5384CBF}" srcOrd="0" destOrd="0" presId="urn:microsoft.com/office/officeart/2005/8/layout/lProcess3"/>
    <dgm:cxn modelId="{988BD77F-40C9-4BCF-BCBF-7D52C096593E}" type="presParOf" srcId="{5429CE59-A771-49F7-8706-84CDEB1E6329}" destId="{EE707ADD-19E1-489C-A31A-CC077D3968BF}" srcOrd="1" destOrd="0" presId="urn:microsoft.com/office/officeart/2005/8/layout/lProcess3"/>
    <dgm:cxn modelId="{87AF069F-DEE2-4258-BF63-1C4A76B74F34}" type="presParOf" srcId="{5429CE59-A771-49F7-8706-84CDEB1E6329}" destId="{28B90105-3466-4607-BEBC-3AA1C27A2262}" srcOrd="2" destOrd="0" presId="urn:microsoft.com/office/officeart/2005/8/layout/lProcess3"/>
    <dgm:cxn modelId="{D5F558E1-F4B3-47DE-B797-A2788A995C4E}" type="presParOf" srcId="{5429CE59-A771-49F7-8706-84CDEB1E6329}" destId="{3A1CF1D6-CDB0-4DA9-98BF-E4F59B31B7A2}" srcOrd="3" destOrd="0" presId="urn:microsoft.com/office/officeart/2005/8/layout/lProcess3"/>
    <dgm:cxn modelId="{65066AA5-E115-403C-9634-51488267AA12}" type="presParOf" srcId="{5429CE59-A771-49F7-8706-84CDEB1E6329}" destId="{92B79DB4-AEC3-4A13-A125-FF24762A902B}" srcOrd="4" destOrd="0" presId="urn:microsoft.com/office/officeart/2005/8/layout/lProcess3"/>
    <dgm:cxn modelId="{34E6ABCF-A2F7-43AC-B1EE-5DEEB6818CCB}" type="presParOf" srcId="{61651C31-4BC8-4272-A123-C67597E98619}" destId="{DA30C6B9-A332-467D-B9C1-798AF392D61E}" srcOrd="1" destOrd="0" presId="urn:microsoft.com/office/officeart/2005/8/layout/lProcess3"/>
    <dgm:cxn modelId="{1C3DEB8A-09DC-4397-909A-29163C37BA8B}" type="presParOf" srcId="{61651C31-4BC8-4272-A123-C67597E98619}" destId="{3C227F7F-BBE9-4660-878A-70C3314688FD}" srcOrd="2" destOrd="0" presId="urn:microsoft.com/office/officeart/2005/8/layout/lProcess3"/>
    <dgm:cxn modelId="{69EF8CEC-3748-4A69-ABE3-C0634927922C}" type="presParOf" srcId="{3C227F7F-BBE9-4660-878A-70C3314688FD}" destId="{C51E4C34-00D0-446E-8F84-F637EE623743}" srcOrd="0" destOrd="0" presId="urn:microsoft.com/office/officeart/2005/8/layout/lProcess3"/>
    <dgm:cxn modelId="{21A49BAE-7294-43EC-826C-EA2AC7E01213}" type="presParOf" srcId="{3C227F7F-BBE9-4660-878A-70C3314688FD}" destId="{064E83BA-97C7-48E6-B7D2-7CB6042E23DA}" srcOrd="1" destOrd="0" presId="urn:microsoft.com/office/officeart/2005/8/layout/lProcess3"/>
    <dgm:cxn modelId="{055238F8-A0A0-4985-806F-04317B6C1747}" type="presParOf" srcId="{3C227F7F-BBE9-4660-878A-70C3314688FD}" destId="{026B8A9E-4FD7-4DBF-9551-23313508CC31}" srcOrd="2" destOrd="0" presId="urn:microsoft.com/office/officeart/2005/8/layout/lProcess3"/>
    <dgm:cxn modelId="{24AF6A29-03FF-41AA-A1A9-9DCAC844DAA1}" type="presParOf" srcId="{3C227F7F-BBE9-4660-878A-70C3314688FD}" destId="{88CBD440-7A6F-421D-A3FF-BE64A1F25A0A}" srcOrd="3" destOrd="0" presId="urn:microsoft.com/office/officeart/2005/8/layout/lProcess3"/>
    <dgm:cxn modelId="{34484200-2150-45B3-9AAA-D82C5CCC9478}" type="presParOf" srcId="{3C227F7F-BBE9-4660-878A-70C3314688FD}" destId="{2AAB01C4-0D56-4B9D-9639-9B072F9683F0}" srcOrd="4" destOrd="0" presId="urn:microsoft.com/office/officeart/2005/8/layout/lProcess3"/>
    <dgm:cxn modelId="{179B3500-A1ED-4BB9-BBC5-847C16A134C8}" type="presParOf" srcId="{61651C31-4BC8-4272-A123-C67597E98619}" destId="{79C6AC3D-F584-482B-814D-A149E54C3E5B}" srcOrd="3" destOrd="0" presId="urn:microsoft.com/office/officeart/2005/8/layout/lProcess3"/>
    <dgm:cxn modelId="{A5CDA35E-8F32-40E7-ADD0-25AC2911C026}" type="presParOf" srcId="{61651C31-4BC8-4272-A123-C67597E98619}" destId="{7AF8AA4B-9FA5-4C4E-8562-4EE4DB756FDD}" srcOrd="4" destOrd="0" presId="urn:microsoft.com/office/officeart/2005/8/layout/lProcess3"/>
    <dgm:cxn modelId="{27BF7900-8EE7-409B-8CA5-26968052ED98}" type="presParOf" srcId="{7AF8AA4B-9FA5-4C4E-8562-4EE4DB756FDD}" destId="{6796C981-F292-4B87-8793-39D8CEDFF671}" srcOrd="0" destOrd="0" presId="urn:microsoft.com/office/officeart/2005/8/layout/lProcess3"/>
    <dgm:cxn modelId="{484E0719-7480-48B7-B797-B4FA5CF41E66}" type="presParOf" srcId="{7AF8AA4B-9FA5-4C4E-8562-4EE4DB756FDD}" destId="{B2223C84-8383-402B-9254-7DA10ED9BBD8}" srcOrd="1" destOrd="0" presId="urn:microsoft.com/office/officeart/2005/8/layout/lProcess3"/>
    <dgm:cxn modelId="{50E3FF3D-031D-4534-B2ED-AFF48289A9C7}" type="presParOf" srcId="{7AF8AA4B-9FA5-4C4E-8562-4EE4DB756FDD}" destId="{DC5ACA6D-3862-4D8A-BC2E-B0A99EE37A0D}" srcOrd="2" destOrd="0" presId="urn:microsoft.com/office/officeart/2005/8/layout/lProcess3"/>
    <dgm:cxn modelId="{F6A5A1DE-49B3-4F09-BF56-553AD0BD4B24}" type="presParOf" srcId="{7AF8AA4B-9FA5-4C4E-8562-4EE4DB756FDD}" destId="{54D598C6-9EEA-49DD-AF84-59DA7FF98988}" srcOrd="3" destOrd="0" presId="urn:microsoft.com/office/officeart/2005/8/layout/lProcess3"/>
    <dgm:cxn modelId="{083E464C-33B0-4D27-BE5B-1EA3B298AA8B}" type="presParOf" srcId="{7AF8AA4B-9FA5-4C4E-8562-4EE4DB756FDD}" destId="{4833FAB8-E234-4BC8-BE1A-73D72CF2E90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F5F11-C311-4E3E-ADA4-F9122110A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34D26-783B-4018-A7F9-B2701AD301F3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564</a:t>
          </a:r>
          <a:r>
            <a:rPr lang="ru-RU" sz="23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садоводческих, </a:t>
          </a:r>
          <a:r>
            <a:rPr lang="ru-RU" sz="23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огороднических и дачных некоммерческих объединений граждан, из них зарегистрировано ≈</a:t>
          </a:r>
          <a:r>
            <a:rPr lang="ru-RU" sz="2800" b="0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350</a:t>
          </a:r>
          <a:endParaRPr lang="ru-RU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3D00C1-8C7A-4231-98B9-C07F6FD96AD4}" type="parTrans" cxnId="{04020317-E7CC-4051-BA47-8216AFB58CCC}">
      <dgm:prSet/>
      <dgm:spPr/>
      <dgm:t>
        <a:bodyPr/>
        <a:lstStyle/>
        <a:p>
          <a:endParaRPr lang="ru-RU"/>
        </a:p>
      </dgm:t>
    </dgm:pt>
    <dgm:pt modelId="{4583E64F-AE88-463C-AECA-1C7371FCCCEB}" type="sibTrans" cxnId="{04020317-E7CC-4051-BA47-8216AFB58CCC}">
      <dgm:prSet/>
      <dgm:spPr/>
      <dgm:t>
        <a:bodyPr/>
        <a:lstStyle/>
        <a:p>
          <a:endParaRPr lang="ru-RU"/>
        </a:p>
      </dgm:t>
    </dgm:pt>
    <dgm:pt modelId="{86178604-2C4C-41EB-87F2-7D7F6290B576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Вовлечено </a:t>
          </a:r>
          <a:r>
            <a: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140 тыс. </a:t>
          </a:r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(22% населения)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575727-FE97-4A5C-B990-FA2E4363BCE8}" type="parTrans" cxnId="{849BFE33-7E2D-4EC4-BFA1-FBBF042EAAD4}">
      <dgm:prSet/>
      <dgm:spPr/>
      <dgm:t>
        <a:bodyPr/>
        <a:lstStyle/>
        <a:p>
          <a:endParaRPr lang="ru-RU"/>
        </a:p>
      </dgm:t>
    </dgm:pt>
    <dgm:pt modelId="{86C56D8C-F7C4-4B04-B7CC-9A125A6B6F99}" type="sibTrans" cxnId="{849BFE33-7E2D-4EC4-BFA1-FBBF042EAAD4}">
      <dgm:prSet/>
      <dgm:spPr/>
      <dgm:t>
        <a:bodyPr/>
        <a:lstStyle/>
        <a:p>
          <a:endParaRPr lang="ru-RU"/>
        </a:p>
      </dgm:t>
    </dgm:pt>
    <dgm:pt modelId="{4D37D5ED-6BF0-4C75-94AF-DC4288477CA5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</a:t>
          </a:r>
          <a:r>
            <a: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80%</a:t>
          </a:r>
          <a:r>
            <a:rPr lang="ru-RU" sz="36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пенсионеры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7A3777-42A3-46EB-A626-7B8CCCB10459}" type="parTrans" cxnId="{AF34CCE6-264F-4702-962D-316DCC330227}">
      <dgm:prSet/>
      <dgm:spPr/>
      <dgm:t>
        <a:bodyPr/>
        <a:lstStyle/>
        <a:p>
          <a:endParaRPr lang="ru-RU"/>
        </a:p>
      </dgm:t>
    </dgm:pt>
    <dgm:pt modelId="{91319C96-D56D-4C46-8313-2339038E9906}" type="sibTrans" cxnId="{AF34CCE6-264F-4702-962D-316DCC330227}">
      <dgm:prSet/>
      <dgm:spPr/>
      <dgm:t>
        <a:bodyPr/>
        <a:lstStyle/>
        <a:p>
          <a:endParaRPr lang="ru-RU"/>
        </a:p>
      </dgm:t>
    </dgm:pt>
    <dgm:pt modelId="{B00E7387-E2FD-409E-A039-48EB628866A0}" type="pres">
      <dgm:prSet presAssocID="{60BF5F11-C311-4E3E-ADA4-F9122110AF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20124-4EEF-45E6-8237-AA99BCBD2384}" type="pres">
      <dgm:prSet presAssocID="{98C34D26-783B-4018-A7F9-B2701AD301F3}" presName="parentLin" presStyleCnt="0"/>
      <dgm:spPr/>
    </dgm:pt>
    <dgm:pt modelId="{02160BD5-1827-450F-BFF8-187EA167F285}" type="pres">
      <dgm:prSet presAssocID="{98C34D26-783B-4018-A7F9-B2701AD301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855271-717A-4E24-BEA5-C26D79FFB753}" type="pres">
      <dgm:prSet presAssocID="{98C34D26-783B-4018-A7F9-B2701AD301F3}" presName="parentText" presStyleLbl="node1" presStyleIdx="0" presStyleCnt="3" custScaleX="87575" custScaleY="589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74987-21B5-44D2-A847-379903E48DB4}" type="pres">
      <dgm:prSet presAssocID="{98C34D26-783B-4018-A7F9-B2701AD301F3}" presName="negativeSpace" presStyleCnt="0"/>
      <dgm:spPr/>
    </dgm:pt>
    <dgm:pt modelId="{3430AACB-EE89-42C5-B8B4-B3C0B3AE7FC8}" type="pres">
      <dgm:prSet presAssocID="{98C34D26-783B-4018-A7F9-B2701AD301F3}" presName="childText" presStyleLbl="conFgAcc1" presStyleIdx="0" presStyleCnt="3">
        <dgm:presLayoutVars>
          <dgm:bulletEnabled val="1"/>
        </dgm:presLayoutVars>
      </dgm:prSet>
      <dgm:spPr/>
    </dgm:pt>
    <dgm:pt modelId="{168CBDB6-D12C-4524-87DA-890BCF00F898}" type="pres">
      <dgm:prSet presAssocID="{4583E64F-AE88-463C-AECA-1C7371FCCCEB}" presName="spaceBetweenRectangles" presStyleCnt="0"/>
      <dgm:spPr/>
    </dgm:pt>
    <dgm:pt modelId="{71A010CA-D64C-4247-915C-ACE968B6DF06}" type="pres">
      <dgm:prSet presAssocID="{86178604-2C4C-41EB-87F2-7D7F6290B576}" presName="parentLin" presStyleCnt="0"/>
      <dgm:spPr/>
    </dgm:pt>
    <dgm:pt modelId="{1CBF20E5-08FD-4468-9942-FC85FBDA0C04}" type="pres">
      <dgm:prSet presAssocID="{86178604-2C4C-41EB-87F2-7D7F6290B57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33342B-CB76-44AC-BA7C-D4C88D44D0AF}" type="pres">
      <dgm:prSet presAssocID="{86178604-2C4C-41EB-87F2-7D7F6290B576}" presName="parentText" presStyleLbl="node1" presStyleIdx="1" presStyleCnt="3" custScaleX="87575" custScaleY="487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0A748-4DF7-49AE-A1DB-0D868009B502}" type="pres">
      <dgm:prSet presAssocID="{86178604-2C4C-41EB-87F2-7D7F6290B576}" presName="negativeSpace" presStyleCnt="0"/>
      <dgm:spPr/>
    </dgm:pt>
    <dgm:pt modelId="{ED198CF0-A56A-496A-B5BB-4C2CF51EF3CA}" type="pres">
      <dgm:prSet presAssocID="{86178604-2C4C-41EB-87F2-7D7F6290B576}" presName="childText" presStyleLbl="conFgAcc1" presStyleIdx="1" presStyleCnt="3">
        <dgm:presLayoutVars>
          <dgm:bulletEnabled val="1"/>
        </dgm:presLayoutVars>
      </dgm:prSet>
      <dgm:spPr/>
    </dgm:pt>
    <dgm:pt modelId="{333F029B-2DA0-4649-8CF0-86FE25600816}" type="pres">
      <dgm:prSet presAssocID="{86C56D8C-F7C4-4B04-B7CC-9A125A6B6F99}" presName="spaceBetweenRectangles" presStyleCnt="0"/>
      <dgm:spPr/>
    </dgm:pt>
    <dgm:pt modelId="{53A67329-2F7A-4166-B91F-2FF0419C40C7}" type="pres">
      <dgm:prSet presAssocID="{4D37D5ED-6BF0-4C75-94AF-DC4288477CA5}" presName="parentLin" presStyleCnt="0"/>
      <dgm:spPr/>
    </dgm:pt>
    <dgm:pt modelId="{52B6D7FC-C41A-4318-A83A-C22A1B807069}" type="pres">
      <dgm:prSet presAssocID="{4D37D5ED-6BF0-4C75-94AF-DC4288477CA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2F4091-580F-49DC-BE8A-B01A60C99A91}" type="pres">
      <dgm:prSet presAssocID="{4D37D5ED-6BF0-4C75-94AF-DC4288477CA5}" presName="parentText" presStyleLbl="node1" presStyleIdx="2" presStyleCnt="3" custScaleX="87575" custScaleY="4878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70F3F-0BA4-49F6-86D6-D4F17254AC39}" type="pres">
      <dgm:prSet presAssocID="{4D37D5ED-6BF0-4C75-94AF-DC4288477CA5}" presName="negativeSpace" presStyleCnt="0"/>
      <dgm:spPr/>
    </dgm:pt>
    <dgm:pt modelId="{180209E9-AE6F-4282-85F5-FCE406F911A3}" type="pres">
      <dgm:prSet presAssocID="{4D37D5ED-6BF0-4C75-94AF-DC4288477C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59C721-6A66-4FD4-BFE7-782B2AEB4308}" type="presOf" srcId="{98C34D26-783B-4018-A7F9-B2701AD301F3}" destId="{02160BD5-1827-450F-BFF8-187EA167F285}" srcOrd="0" destOrd="0" presId="urn:microsoft.com/office/officeart/2005/8/layout/list1"/>
    <dgm:cxn modelId="{13328BF6-D928-4479-8745-74C8E0EC4337}" type="presOf" srcId="{98C34D26-783B-4018-A7F9-B2701AD301F3}" destId="{C7855271-717A-4E24-BEA5-C26D79FFB753}" srcOrd="1" destOrd="0" presId="urn:microsoft.com/office/officeart/2005/8/layout/list1"/>
    <dgm:cxn modelId="{9C02CFF9-1527-455F-9DB6-2773CBA95DD5}" type="presOf" srcId="{60BF5F11-C311-4E3E-ADA4-F9122110AF92}" destId="{B00E7387-E2FD-409E-A039-48EB628866A0}" srcOrd="0" destOrd="0" presId="urn:microsoft.com/office/officeart/2005/8/layout/list1"/>
    <dgm:cxn modelId="{AF34CCE6-264F-4702-962D-316DCC330227}" srcId="{60BF5F11-C311-4E3E-ADA4-F9122110AF92}" destId="{4D37D5ED-6BF0-4C75-94AF-DC4288477CA5}" srcOrd="2" destOrd="0" parTransId="{217A3777-42A3-46EB-A626-7B8CCCB10459}" sibTransId="{91319C96-D56D-4C46-8313-2339038E9906}"/>
    <dgm:cxn modelId="{544A59E3-DB8E-4551-8C68-7C63B7E67BE5}" type="presOf" srcId="{4D37D5ED-6BF0-4C75-94AF-DC4288477CA5}" destId="{262F4091-580F-49DC-BE8A-B01A60C99A91}" srcOrd="1" destOrd="0" presId="urn:microsoft.com/office/officeart/2005/8/layout/list1"/>
    <dgm:cxn modelId="{EA5B0A25-7148-4346-A57F-748C4D526530}" type="presOf" srcId="{4D37D5ED-6BF0-4C75-94AF-DC4288477CA5}" destId="{52B6D7FC-C41A-4318-A83A-C22A1B807069}" srcOrd="0" destOrd="0" presId="urn:microsoft.com/office/officeart/2005/8/layout/list1"/>
    <dgm:cxn modelId="{04020317-E7CC-4051-BA47-8216AFB58CCC}" srcId="{60BF5F11-C311-4E3E-ADA4-F9122110AF92}" destId="{98C34D26-783B-4018-A7F9-B2701AD301F3}" srcOrd="0" destOrd="0" parTransId="{523D00C1-8C7A-4231-98B9-C07F6FD96AD4}" sibTransId="{4583E64F-AE88-463C-AECA-1C7371FCCCEB}"/>
    <dgm:cxn modelId="{849BFE33-7E2D-4EC4-BFA1-FBBF042EAAD4}" srcId="{60BF5F11-C311-4E3E-ADA4-F9122110AF92}" destId="{86178604-2C4C-41EB-87F2-7D7F6290B576}" srcOrd="1" destOrd="0" parTransId="{33575727-FE97-4A5C-B990-FA2E4363BCE8}" sibTransId="{86C56D8C-F7C4-4B04-B7CC-9A125A6B6F99}"/>
    <dgm:cxn modelId="{4899013A-2F25-4D76-8592-8F17DB422823}" type="presOf" srcId="{86178604-2C4C-41EB-87F2-7D7F6290B576}" destId="{D233342B-CB76-44AC-BA7C-D4C88D44D0AF}" srcOrd="1" destOrd="0" presId="urn:microsoft.com/office/officeart/2005/8/layout/list1"/>
    <dgm:cxn modelId="{BE4C9274-61B5-4AF0-99C4-BAC92AB15678}" type="presOf" srcId="{86178604-2C4C-41EB-87F2-7D7F6290B576}" destId="{1CBF20E5-08FD-4468-9942-FC85FBDA0C04}" srcOrd="0" destOrd="0" presId="urn:microsoft.com/office/officeart/2005/8/layout/list1"/>
    <dgm:cxn modelId="{7FBBBEC5-784F-49E0-8C53-697ED3607D19}" type="presParOf" srcId="{B00E7387-E2FD-409E-A039-48EB628866A0}" destId="{EA220124-4EEF-45E6-8237-AA99BCBD2384}" srcOrd="0" destOrd="0" presId="urn:microsoft.com/office/officeart/2005/8/layout/list1"/>
    <dgm:cxn modelId="{C8278E3D-8625-4FA2-B6D2-28A6A1528DBA}" type="presParOf" srcId="{EA220124-4EEF-45E6-8237-AA99BCBD2384}" destId="{02160BD5-1827-450F-BFF8-187EA167F285}" srcOrd="0" destOrd="0" presId="urn:microsoft.com/office/officeart/2005/8/layout/list1"/>
    <dgm:cxn modelId="{02AAA3B9-19E0-45D8-BA1E-FB47C2D43AFD}" type="presParOf" srcId="{EA220124-4EEF-45E6-8237-AA99BCBD2384}" destId="{C7855271-717A-4E24-BEA5-C26D79FFB753}" srcOrd="1" destOrd="0" presId="urn:microsoft.com/office/officeart/2005/8/layout/list1"/>
    <dgm:cxn modelId="{3E7514DB-AC48-4007-9257-DCFA6DA0DD4B}" type="presParOf" srcId="{B00E7387-E2FD-409E-A039-48EB628866A0}" destId="{96F74987-21B5-44D2-A847-379903E48DB4}" srcOrd="1" destOrd="0" presId="urn:microsoft.com/office/officeart/2005/8/layout/list1"/>
    <dgm:cxn modelId="{B904211D-750E-4995-ACE7-3586954E8F74}" type="presParOf" srcId="{B00E7387-E2FD-409E-A039-48EB628866A0}" destId="{3430AACB-EE89-42C5-B8B4-B3C0B3AE7FC8}" srcOrd="2" destOrd="0" presId="urn:microsoft.com/office/officeart/2005/8/layout/list1"/>
    <dgm:cxn modelId="{CC49F289-D4C0-4000-A2F8-4CC3DB390EDE}" type="presParOf" srcId="{B00E7387-E2FD-409E-A039-48EB628866A0}" destId="{168CBDB6-D12C-4524-87DA-890BCF00F898}" srcOrd="3" destOrd="0" presId="urn:microsoft.com/office/officeart/2005/8/layout/list1"/>
    <dgm:cxn modelId="{24A9EE4C-EDAA-4027-9671-0F5202968E0A}" type="presParOf" srcId="{B00E7387-E2FD-409E-A039-48EB628866A0}" destId="{71A010CA-D64C-4247-915C-ACE968B6DF06}" srcOrd="4" destOrd="0" presId="urn:microsoft.com/office/officeart/2005/8/layout/list1"/>
    <dgm:cxn modelId="{15864536-EE33-453C-A834-492CEDECE396}" type="presParOf" srcId="{71A010CA-D64C-4247-915C-ACE968B6DF06}" destId="{1CBF20E5-08FD-4468-9942-FC85FBDA0C04}" srcOrd="0" destOrd="0" presId="urn:microsoft.com/office/officeart/2005/8/layout/list1"/>
    <dgm:cxn modelId="{60EAB121-B6D7-4D2F-8FBC-3CCB5BA79237}" type="presParOf" srcId="{71A010CA-D64C-4247-915C-ACE968B6DF06}" destId="{D233342B-CB76-44AC-BA7C-D4C88D44D0AF}" srcOrd="1" destOrd="0" presId="urn:microsoft.com/office/officeart/2005/8/layout/list1"/>
    <dgm:cxn modelId="{95475CFF-D730-407B-91EA-FDA9EA8A4635}" type="presParOf" srcId="{B00E7387-E2FD-409E-A039-48EB628866A0}" destId="{3A20A748-4DF7-49AE-A1DB-0D868009B502}" srcOrd="5" destOrd="0" presId="urn:microsoft.com/office/officeart/2005/8/layout/list1"/>
    <dgm:cxn modelId="{FEB4EF70-1B6C-4250-9C84-3CF125ACD08E}" type="presParOf" srcId="{B00E7387-E2FD-409E-A039-48EB628866A0}" destId="{ED198CF0-A56A-496A-B5BB-4C2CF51EF3CA}" srcOrd="6" destOrd="0" presId="urn:microsoft.com/office/officeart/2005/8/layout/list1"/>
    <dgm:cxn modelId="{8248DCF1-A61D-4F0F-8251-214E257032C1}" type="presParOf" srcId="{B00E7387-E2FD-409E-A039-48EB628866A0}" destId="{333F029B-2DA0-4649-8CF0-86FE25600816}" srcOrd="7" destOrd="0" presId="urn:microsoft.com/office/officeart/2005/8/layout/list1"/>
    <dgm:cxn modelId="{770574BC-E3A3-4163-A3C1-D9D5702A4CE6}" type="presParOf" srcId="{B00E7387-E2FD-409E-A039-48EB628866A0}" destId="{53A67329-2F7A-4166-B91F-2FF0419C40C7}" srcOrd="8" destOrd="0" presId="urn:microsoft.com/office/officeart/2005/8/layout/list1"/>
    <dgm:cxn modelId="{B4643716-733D-404D-8249-B3EA2561CB27}" type="presParOf" srcId="{53A67329-2F7A-4166-B91F-2FF0419C40C7}" destId="{52B6D7FC-C41A-4318-A83A-C22A1B807069}" srcOrd="0" destOrd="0" presId="urn:microsoft.com/office/officeart/2005/8/layout/list1"/>
    <dgm:cxn modelId="{B4CBADC7-B021-4AC5-9134-A325F8AD69E8}" type="presParOf" srcId="{53A67329-2F7A-4166-B91F-2FF0419C40C7}" destId="{262F4091-580F-49DC-BE8A-B01A60C99A91}" srcOrd="1" destOrd="0" presId="urn:microsoft.com/office/officeart/2005/8/layout/list1"/>
    <dgm:cxn modelId="{3ECD3844-B95A-4B85-9D9F-A0B9A880BD23}" type="presParOf" srcId="{B00E7387-E2FD-409E-A039-48EB628866A0}" destId="{E6D70F3F-0BA4-49F6-86D6-D4F17254AC39}" srcOrd="9" destOrd="0" presId="urn:microsoft.com/office/officeart/2005/8/layout/list1"/>
    <dgm:cxn modelId="{3DA1ABD6-CB8B-4E4B-9B6E-132D266DE4DF}" type="presParOf" srcId="{B00E7387-E2FD-409E-A039-48EB628866A0}" destId="{180209E9-AE6F-4282-85F5-FCE406F911A3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960687-8254-4838-BBF8-1B50C13892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741968-0CD2-4970-9D99-3E04F4BCAEFF}">
      <dgm:prSet phldrT="[Текст]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гражданина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F0C733-926B-4757-B84E-BAB852C7215A}" type="parTrans" cxnId="{3A320308-DD3D-407C-B433-7B67910F1DE2}">
      <dgm:prSet/>
      <dgm:spPr/>
      <dgm:t>
        <a:bodyPr/>
        <a:lstStyle/>
        <a:p>
          <a:endParaRPr lang="ru-RU"/>
        </a:p>
      </dgm:t>
    </dgm:pt>
    <dgm:pt modelId="{5B677010-C8A6-4FC5-8ADC-EB584B610942}" type="sibTrans" cxnId="{3A320308-DD3D-407C-B433-7B67910F1DE2}">
      <dgm:prSet/>
      <dgm:spPr/>
      <dgm:t>
        <a:bodyPr/>
        <a:lstStyle/>
        <a:p>
          <a:endParaRPr lang="ru-RU"/>
        </a:p>
      </dgm:t>
    </dgm:pt>
    <dgm:pt modelId="{7AA3C2AF-C907-4C8B-B460-81FC48FEC5F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Поддержание здоровья, продление жизни пожилых людей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7C67A-E000-4AF4-8E7C-5715FAD92D0B}" type="parTrans" cxnId="{264DF0D9-7DD4-444C-949C-2FC73042E276}">
      <dgm:prSet/>
      <dgm:spPr/>
      <dgm:t>
        <a:bodyPr/>
        <a:lstStyle/>
        <a:p>
          <a:endParaRPr lang="ru-RU"/>
        </a:p>
      </dgm:t>
    </dgm:pt>
    <dgm:pt modelId="{5925E627-0CE8-414D-9626-BE7ECF9DFAF8}" type="sibTrans" cxnId="{264DF0D9-7DD4-444C-949C-2FC73042E276}">
      <dgm:prSet/>
      <dgm:spPr/>
      <dgm:t>
        <a:bodyPr/>
        <a:lstStyle/>
        <a:p>
          <a:endParaRPr lang="ru-RU"/>
        </a:p>
      </dgm:t>
    </dgm:pt>
    <dgm:pt modelId="{1583A0F5-DC2E-48E3-9D51-8661B25778C8}">
      <dgm:prSet phldrT="[Текст]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властей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4FD9F-0146-4122-9913-EE216A2893A5}" type="parTrans" cxnId="{68215862-0C45-444A-98F2-4B65411F311B}">
      <dgm:prSet/>
      <dgm:spPr/>
      <dgm:t>
        <a:bodyPr/>
        <a:lstStyle/>
        <a:p>
          <a:endParaRPr lang="ru-RU"/>
        </a:p>
      </dgm:t>
    </dgm:pt>
    <dgm:pt modelId="{D5C7C86D-B809-4542-BFD2-14DA60DBC626}" type="sibTrans" cxnId="{68215862-0C45-444A-98F2-4B65411F311B}">
      <dgm:prSet/>
      <dgm:spPr/>
      <dgm:t>
        <a:bodyPr/>
        <a:lstStyle/>
        <a:p>
          <a:endParaRPr lang="ru-RU"/>
        </a:p>
      </dgm:t>
    </dgm:pt>
    <dgm:pt modelId="{19DBD543-10EF-474A-88CC-8A9C40967F7B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для ведения жителями региона здорового образа жизни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DDDEC-C553-4E79-A19D-DCEC193622EA}" type="parTrans" cxnId="{430C1C14-AFB7-43E7-99D2-FB1D9D015715}">
      <dgm:prSet/>
      <dgm:spPr/>
      <dgm:t>
        <a:bodyPr/>
        <a:lstStyle/>
        <a:p>
          <a:endParaRPr lang="ru-RU"/>
        </a:p>
      </dgm:t>
    </dgm:pt>
    <dgm:pt modelId="{E189EF58-4028-483D-914D-0412530C6361}" type="sibTrans" cxnId="{430C1C14-AFB7-43E7-99D2-FB1D9D015715}">
      <dgm:prSet/>
      <dgm:spPr/>
      <dgm:t>
        <a:bodyPr/>
        <a:lstStyle/>
        <a:p>
          <a:endParaRPr lang="ru-RU"/>
        </a:p>
      </dgm:t>
    </dgm:pt>
    <dgm:pt modelId="{840C9604-D43D-4EFD-8295-9B8FCF13898D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сельского хозяйства и территорий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5309DD-A0C8-44A5-BBDC-ADBC6CF69F1E}" type="parTrans" cxnId="{21ECF967-1043-4873-AAC9-98AD66F172CD}">
      <dgm:prSet/>
      <dgm:spPr/>
      <dgm:t>
        <a:bodyPr/>
        <a:lstStyle/>
        <a:p>
          <a:endParaRPr lang="ru-RU"/>
        </a:p>
      </dgm:t>
    </dgm:pt>
    <dgm:pt modelId="{DCFA05DB-CE5F-4D94-9F79-6099A52E8DB5}" type="sibTrans" cxnId="{21ECF967-1043-4873-AAC9-98AD66F172CD}">
      <dgm:prSet/>
      <dgm:spPr/>
      <dgm:t>
        <a:bodyPr/>
        <a:lstStyle/>
        <a:p>
          <a:endParaRPr lang="ru-RU"/>
        </a:p>
      </dgm:t>
    </dgm:pt>
    <dgm:pt modelId="{304389EB-E4CD-4A58-8926-849CD2C97EFA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 семьи продуктами в кризис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3E4A9D-686E-4EFF-B31E-242A3A8A82E9}" type="sibTrans" cxnId="{CCD38257-D3F4-4AC6-B6A9-817390B6048B}">
      <dgm:prSet/>
      <dgm:spPr/>
      <dgm:t>
        <a:bodyPr/>
        <a:lstStyle/>
        <a:p>
          <a:endParaRPr lang="ru-RU"/>
        </a:p>
      </dgm:t>
    </dgm:pt>
    <dgm:pt modelId="{D887237B-AE0D-416E-A9AA-8060DC502946}" type="parTrans" cxnId="{CCD38257-D3F4-4AC6-B6A9-817390B6048B}">
      <dgm:prSet/>
      <dgm:spPr/>
      <dgm:t>
        <a:bodyPr/>
        <a:lstStyle/>
        <a:p>
          <a:endParaRPr lang="ru-RU"/>
        </a:p>
      </dgm:t>
    </dgm:pt>
    <dgm:pt modelId="{8BE5B504-533D-418B-B28B-23DA2D1ADC9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Активный семейный отдых, досуг преимущественно в весенне-летние месяцы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77AE16-EA66-409B-A97E-CF79D09662F4}" type="parTrans" cxnId="{1A1F6CB1-FF61-4C3C-A06B-6F1C49939444}">
      <dgm:prSet/>
      <dgm:spPr/>
      <dgm:t>
        <a:bodyPr/>
        <a:lstStyle/>
        <a:p>
          <a:endParaRPr lang="ru-RU"/>
        </a:p>
      </dgm:t>
    </dgm:pt>
    <dgm:pt modelId="{7C875180-46A8-4E4D-858E-42C83772DE79}" type="sibTrans" cxnId="{1A1F6CB1-FF61-4C3C-A06B-6F1C49939444}">
      <dgm:prSet/>
      <dgm:spPr/>
      <dgm:t>
        <a:bodyPr/>
        <a:lstStyle/>
        <a:p>
          <a:endParaRPr lang="ru-RU"/>
        </a:p>
      </dgm:t>
    </dgm:pt>
    <dgm:pt modelId="{C00E4116-F43B-454E-8F58-93901A98748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Детский летний отдых, трудовое воспитание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663F2-28B8-46B8-B262-0F9022C85DF6}" type="parTrans" cxnId="{E96298BF-D918-4C5E-8973-BC2A8EDFB2C3}">
      <dgm:prSet/>
      <dgm:spPr/>
      <dgm:t>
        <a:bodyPr/>
        <a:lstStyle/>
        <a:p>
          <a:endParaRPr lang="ru-RU"/>
        </a:p>
      </dgm:t>
    </dgm:pt>
    <dgm:pt modelId="{644246A3-9759-40C2-9E4B-D37E5D5F4676}" type="sibTrans" cxnId="{E96298BF-D918-4C5E-8973-BC2A8EDFB2C3}">
      <dgm:prSet/>
      <dgm:spPr/>
      <dgm:t>
        <a:bodyPr/>
        <a:lstStyle/>
        <a:p>
          <a:endParaRPr lang="ru-RU"/>
        </a:p>
      </dgm:t>
    </dgm:pt>
    <dgm:pt modelId="{4656D697-6F19-4027-87A1-94FF7258DA1B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Обработанные земли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2AB674-AE7C-4FCC-8D7F-7FB7352A7713}" type="parTrans" cxnId="{08F06AF2-76E1-45C4-A6A7-E88E71AA1005}">
      <dgm:prSet/>
      <dgm:spPr/>
      <dgm:t>
        <a:bodyPr/>
        <a:lstStyle/>
        <a:p>
          <a:endParaRPr lang="ru-RU"/>
        </a:p>
      </dgm:t>
    </dgm:pt>
    <dgm:pt modelId="{113EF99D-E7EF-4491-B050-701A9ED2A0DE}" type="sibTrans" cxnId="{08F06AF2-76E1-45C4-A6A7-E88E71AA1005}">
      <dgm:prSet/>
      <dgm:spPr/>
      <dgm:t>
        <a:bodyPr/>
        <a:lstStyle/>
        <a:p>
          <a:endParaRPr lang="ru-RU"/>
        </a:p>
      </dgm:t>
    </dgm:pt>
    <dgm:pt modelId="{7092103A-C69E-413A-B1C2-A03E82FB48E9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Поступление налогов в бюджет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590C41-FED6-4C2D-8DF9-76E61AF19CE6}" type="parTrans" cxnId="{0CFA9753-8AF1-4623-A467-E2F44A502250}">
      <dgm:prSet/>
      <dgm:spPr/>
      <dgm:t>
        <a:bodyPr/>
        <a:lstStyle/>
        <a:p>
          <a:endParaRPr lang="ru-RU"/>
        </a:p>
      </dgm:t>
    </dgm:pt>
    <dgm:pt modelId="{CCD7881C-C4A6-4DE1-9A3E-3A77AD70BF12}" type="sibTrans" cxnId="{0CFA9753-8AF1-4623-A467-E2F44A502250}">
      <dgm:prSet/>
      <dgm:spPr/>
      <dgm:t>
        <a:bodyPr/>
        <a:lstStyle/>
        <a:p>
          <a:endParaRPr lang="ru-RU"/>
        </a:p>
      </dgm:t>
    </dgm:pt>
    <dgm:pt modelId="{EE3C4B19-4A86-47F0-8652-4625F60692B1}" type="pres">
      <dgm:prSet presAssocID="{3C960687-8254-4838-BBF8-1B50C13892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CFD420-285E-432A-995E-B5C4FF3D3553}" type="pres">
      <dgm:prSet presAssocID="{E5741968-0CD2-4970-9D99-3E04F4BCAEFF}" presName="root" presStyleCnt="0"/>
      <dgm:spPr/>
    </dgm:pt>
    <dgm:pt modelId="{8F03D9FB-D869-42FF-9DA6-8CD6052BD319}" type="pres">
      <dgm:prSet presAssocID="{E5741968-0CD2-4970-9D99-3E04F4BCAEFF}" presName="rootComposite" presStyleCnt="0"/>
      <dgm:spPr/>
    </dgm:pt>
    <dgm:pt modelId="{A88341B5-42D6-4405-868B-A6B435EC7B42}" type="pres">
      <dgm:prSet presAssocID="{E5741968-0CD2-4970-9D99-3E04F4BCAEFF}" presName="rootText" presStyleLbl="node1" presStyleIdx="0" presStyleCnt="2" custScaleX="128847" custLinFactNeighborX="-25382" custLinFactNeighborY="-252"/>
      <dgm:spPr/>
      <dgm:t>
        <a:bodyPr/>
        <a:lstStyle/>
        <a:p>
          <a:endParaRPr lang="ru-RU"/>
        </a:p>
      </dgm:t>
    </dgm:pt>
    <dgm:pt modelId="{55E4A4F4-E339-4E84-842D-0B8D8941A0CD}" type="pres">
      <dgm:prSet presAssocID="{E5741968-0CD2-4970-9D99-3E04F4BCAEFF}" presName="rootConnector" presStyleLbl="node1" presStyleIdx="0" presStyleCnt="2"/>
      <dgm:spPr/>
      <dgm:t>
        <a:bodyPr/>
        <a:lstStyle/>
        <a:p>
          <a:endParaRPr lang="ru-RU"/>
        </a:p>
      </dgm:t>
    </dgm:pt>
    <dgm:pt modelId="{206EF132-678A-4504-A907-D1E5FDCCEF56}" type="pres">
      <dgm:prSet presAssocID="{E5741968-0CD2-4970-9D99-3E04F4BCAEFF}" presName="childShape" presStyleCnt="0"/>
      <dgm:spPr/>
    </dgm:pt>
    <dgm:pt modelId="{7E320B63-50C1-4FFD-8E26-698B3A056666}" type="pres">
      <dgm:prSet presAssocID="{D887237B-AE0D-416E-A9AA-8060DC502946}" presName="Name13" presStyleLbl="parChTrans1D2" presStyleIdx="0" presStyleCnt="8"/>
      <dgm:spPr/>
      <dgm:t>
        <a:bodyPr/>
        <a:lstStyle/>
        <a:p>
          <a:endParaRPr lang="ru-RU"/>
        </a:p>
      </dgm:t>
    </dgm:pt>
    <dgm:pt modelId="{B538812D-A5C7-4796-A995-A15EB3F3C76A}" type="pres">
      <dgm:prSet presAssocID="{304389EB-E4CD-4A58-8926-849CD2C97EFA}" presName="childText" presStyleLbl="bgAcc1" presStyleIdx="0" presStyleCnt="8" custScaleX="275817" custLinFactNeighborX="-8551" custLinFactNeighborY="-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D528-8E75-41BC-92F3-DF5C5C9C33F9}" type="pres">
      <dgm:prSet presAssocID="{3C77AE16-EA66-409B-A97E-CF79D09662F4}" presName="Name13" presStyleLbl="parChTrans1D2" presStyleIdx="1" presStyleCnt="8"/>
      <dgm:spPr/>
      <dgm:t>
        <a:bodyPr/>
        <a:lstStyle/>
        <a:p>
          <a:endParaRPr lang="ru-RU"/>
        </a:p>
      </dgm:t>
    </dgm:pt>
    <dgm:pt modelId="{052C77CB-D25C-4025-B7F7-35225ADA5393}" type="pres">
      <dgm:prSet presAssocID="{8BE5B504-533D-418B-B28B-23DA2D1ADC98}" presName="childText" presStyleLbl="bgAcc1" presStyleIdx="1" presStyleCnt="8" custScaleX="275817" custLinFactNeighborX="-8551" custLinFactNeighborY="-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83B26-3C1A-4AE0-AAD3-EE8A92371213}" type="pres">
      <dgm:prSet presAssocID="{A0E663F2-28B8-46B8-B262-0F9022C85DF6}" presName="Name13" presStyleLbl="parChTrans1D2" presStyleIdx="2" presStyleCnt="8"/>
      <dgm:spPr/>
      <dgm:t>
        <a:bodyPr/>
        <a:lstStyle/>
        <a:p>
          <a:endParaRPr lang="ru-RU"/>
        </a:p>
      </dgm:t>
    </dgm:pt>
    <dgm:pt modelId="{FC82EC7C-17D3-4EB5-8BB4-6FFB27E4F4FF}" type="pres">
      <dgm:prSet presAssocID="{C00E4116-F43B-454E-8F58-93901A987488}" presName="childText" presStyleLbl="bgAcc1" presStyleIdx="2" presStyleCnt="8" custScaleX="275817" custLinFactNeighborX="-8551" custLinFactNeighborY="-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5FE-013B-4552-BB50-B517FC6E0E2E}" type="pres">
      <dgm:prSet presAssocID="{CF87C67A-E000-4AF4-8E7C-5715FAD92D0B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E8E8F85-507F-401D-B915-3BD09F9B276B}" type="pres">
      <dgm:prSet presAssocID="{7AA3C2AF-C907-4C8B-B460-81FC48FEC5F3}" presName="childText" presStyleLbl="bgAcc1" presStyleIdx="3" presStyleCnt="8" custScaleX="275817" custLinFactNeighborX="-8551" custLinFactNeighborY="-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49BF-B5C3-4B0D-9F09-91134D95C64D}" type="pres">
      <dgm:prSet presAssocID="{1583A0F5-DC2E-48E3-9D51-8661B25778C8}" presName="root" presStyleCnt="0"/>
      <dgm:spPr/>
    </dgm:pt>
    <dgm:pt modelId="{08848AE3-884C-4040-A56A-67BF041068C3}" type="pres">
      <dgm:prSet presAssocID="{1583A0F5-DC2E-48E3-9D51-8661B25778C8}" presName="rootComposite" presStyleCnt="0"/>
      <dgm:spPr/>
    </dgm:pt>
    <dgm:pt modelId="{7F63FACC-413A-4671-8661-18650432CEB4}" type="pres">
      <dgm:prSet presAssocID="{1583A0F5-DC2E-48E3-9D51-8661B25778C8}" presName="rootText" presStyleLbl="node1" presStyleIdx="1" presStyleCnt="2" custScaleX="128847"/>
      <dgm:spPr/>
      <dgm:t>
        <a:bodyPr/>
        <a:lstStyle/>
        <a:p>
          <a:endParaRPr lang="ru-RU"/>
        </a:p>
      </dgm:t>
    </dgm:pt>
    <dgm:pt modelId="{FE08157D-046B-4213-87EB-63AD54EDB691}" type="pres">
      <dgm:prSet presAssocID="{1583A0F5-DC2E-48E3-9D51-8661B25778C8}" presName="rootConnector" presStyleLbl="node1" presStyleIdx="1" presStyleCnt="2"/>
      <dgm:spPr/>
      <dgm:t>
        <a:bodyPr/>
        <a:lstStyle/>
        <a:p>
          <a:endParaRPr lang="ru-RU"/>
        </a:p>
      </dgm:t>
    </dgm:pt>
    <dgm:pt modelId="{75D589C8-C456-41A8-A30B-050B8AE2BBC8}" type="pres">
      <dgm:prSet presAssocID="{1583A0F5-DC2E-48E3-9D51-8661B25778C8}" presName="childShape" presStyleCnt="0"/>
      <dgm:spPr/>
    </dgm:pt>
    <dgm:pt modelId="{185D0A90-0011-42BA-A96D-F51F2402F2DB}" type="pres">
      <dgm:prSet presAssocID="{682DDDEC-C553-4E79-A19D-DCEC193622EA}" presName="Name13" presStyleLbl="parChTrans1D2" presStyleIdx="4" presStyleCnt="8"/>
      <dgm:spPr/>
      <dgm:t>
        <a:bodyPr/>
        <a:lstStyle/>
        <a:p>
          <a:endParaRPr lang="ru-RU"/>
        </a:p>
      </dgm:t>
    </dgm:pt>
    <dgm:pt modelId="{E20BCC2D-194F-4A4E-ACA4-68A7E7D227A2}" type="pres">
      <dgm:prSet presAssocID="{19DBD543-10EF-474A-88CC-8A9C40967F7B}" presName="childText" presStyleLbl="bgAcc1" presStyleIdx="4" presStyleCnt="8" custScaleX="27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272E7-175E-4059-964E-BCDD82BF6018}" type="pres">
      <dgm:prSet presAssocID="{575309DD-A0C8-44A5-BBDC-ADBC6CF69F1E}" presName="Name13" presStyleLbl="parChTrans1D2" presStyleIdx="5" presStyleCnt="8"/>
      <dgm:spPr/>
      <dgm:t>
        <a:bodyPr/>
        <a:lstStyle/>
        <a:p>
          <a:endParaRPr lang="ru-RU"/>
        </a:p>
      </dgm:t>
    </dgm:pt>
    <dgm:pt modelId="{CF7E3476-3742-41E2-A34D-42E9979201BB}" type="pres">
      <dgm:prSet presAssocID="{840C9604-D43D-4EFD-8295-9B8FCF13898D}" presName="childText" presStyleLbl="bgAcc1" presStyleIdx="5" presStyleCnt="8" custScaleX="27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3A23A-9DB8-44BD-B86B-67CD635D1B31}" type="pres">
      <dgm:prSet presAssocID="{EB2AB674-AE7C-4FCC-8D7F-7FB7352A7713}" presName="Name13" presStyleLbl="parChTrans1D2" presStyleIdx="6" presStyleCnt="8"/>
      <dgm:spPr/>
      <dgm:t>
        <a:bodyPr/>
        <a:lstStyle/>
        <a:p>
          <a:endParaRPr lang="ru-RU"/>
        </a:p>
      </dgm:t>
    </dgm:pt>
    <dgm:pt modelId="{D082D025-A831-485A-AE70-C8EEC71D127E}" type="pres">
      <dgm:prSet presAssocID="{4656D697-6F19-4027-87A1-94FF7258DA1B}" presName="childText" presStyleLbl="bgAcc1" presStyleIdx="6" presStyleCnt="8" custScaleX="27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DADC9-0189-4549-AE05-00DEB36DC126}" type="pres">
      <dgm:prSet presAssocID="{F5590C41-FED6-4C2D-8DF9-76E61AF19CE6}" presName="Name13" presStyleLbl="parChTrans1D2" presStyleIdx="7" presStyleCnt="8"/>
      <dgm:spPr/>
      <dgm:t>
        <a:bodyPr/>
        <a:lstStyle/>
        <a:p>
          <a:endParaRPr lang="ru-RU"/>
        </a:p>
      </dgm:t>
    </dgm:pt>
    <dgm:pt modelId="{E54E08FB-5A8A-42B6-98F3-0D74C0EF757F}" type="pres">
      <dgm:prSet presAssocID="{7092103A-C69E-413A-B1C2-A03E82FB48E9}" presName="childText" presStyleLbl="bgAcc1" presStyleIdx="7" presStyleCnt="8" custScaleX="27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38257-D3F4-4AC6-B6A9-817390B6048B}" srcId="{E5741968-0CD2-4970-9D99-3E04F4BCAEFF}" destId="{304389EB-E4CD-4A58-8926-849CD2C97EFA}" srcOrd="0" destOrd="0" parTransId="{D887237B-AE0D-416E-A9AA-8060DC502946}" sibTransId="{BA3E4A9D-686E-4EFF-B31E-242A3A8A82E9}"/>
    <dgm:cxn modelId="{B31BD525-21EA-4A63-936E-9B9CE00C9121}" type="presOf" srcId="{C00E4116-F43B-454E-8F58-93901A987488}" destId="{FC82EC7C-17D3-4EB5-8BB4-6FFB27E4F4FF}" srcOrd="0" destOrd="0" presId="urn:microsoft.com/office/officeart/2005/8/layout/hierarchy3"/>
    <dgm:cxn modelId="{66AF97B0-B6B7-49FB-A8B6-4459B39BEEEC}" type="presOf" srcId="{E5741968-0CD2-4970-9D99-3E04F4BCAEFF}" destId="{A88341B5-42D6-4405-868B-A6B435EC7B42}" srcOrd="0" destOrd="0" presId="urn:microsoft.com/office/officeart/2005/8/layout/hierarchy3"/>
    <dgm:cxn modelId="{1A1F6CB1-FF61-4C3C-A06B-6F1C49939444}" srcId="{E5741968-0CD2-4970-9D99-3E04F4BCAEFF}" destId="{8BE5B504-533D-418B-B28B-23DA2D1ADC98}" srcOrd="1" destOrd="0" parTransId="{3C77AE16-EA66-409B-A97E-CF79D09662F4}" sibTransId="{7C875180-46A8-4E4D-858E-42C83772DE79}"/>
    <dgm:cxn modelId="{028F7BA8-C8DF-4D57-B469-F1854F63A2C8}" type="presOf" srcId="{7AA3C2AF-C907-4C8B-B460-81FC48FEC5F3}" destId="{AE8E8F85-507F-401D-B915-3BD09F9B276B}" srcOrd="0" destOrd="0" presId="urn:microsoft.com/office/officeart/2005/8/layout/hierarchy3"/>
    <dgm:cxn modelId="{DD290BCB-81C6-44AE-BA0B-886B78FCC0B6}" type="presOf" srcId="{CF87C67A-E000-4AF4-8E7C-5715FAD92D0B}" destId="{F18B25FE-013B-4552-BB50-B517FC6E0E2E}" srcOrd="0" destOrd="0" presId="urn:microsoft.com/office/officeart/2005/8/layout/hierarchy3"/>
    <dgm:cxn modelId="{F246ABF8-D87B-407E-8AA3-7C58D6F2171B}" type="presOf" srcId="{575309DD-A0C8-44A5-BBDC-ADBC6CF69F1E}" destId="{D5B272E7-175E-4059-964E-BCDD82BF6018}" srcOrd="0" destOrd="0" presId="urn:microsoft.com/office/officeart/2005/8/layout/hierarchy3"/>
    <dgm:cxn modelId="{2C35C5BA-0F4E-4DBA-A2EA-42851F576F46}" type="presOf" srcId="{E5741968-0CD2-4970-9D99-3E04F4BCAEFF}" destId="{55E4A4F4-E339-4E84-842D-0B8D8941A0CD}" srcOrd="1" destOrd="0" presId="urn:microsoft.com/office/officeart/2005/8/layout/hierarchy3"/>
    <dgm:cxn modelId="{C40AF934-D7BB-4837-88A8-33245B8C7CAD}" type="presOf" srcId="{EB2AB674-AE7C-4FCC-8D7F-7FB7352A7713}" destId="{28E3A23A-9DB8-44BD-B86B-67CD635D1B31}" srcOrd="0" destOrd="0" presId="urn:microsoft.com/office/officeart/2005/8/layout/hierarchy3"/>
    <dgm:cxn modelId="{ED015758-BB92-4139-A360-F279FCB072B8}" type="presOf" srcId="{4656D697-6F19-4027-87A1-94FF7258DA1B}" destId="{D082D025-A831-485A-AE70-C8EEC71D127E}" srcOrd="0" destOrd="0" presId="urn:microsoft.com/office/officeart/2005/8/layout/hierarchy3"/>
    <dgm:cxn modelId="{12A191B3-DAD9-4DFD-AAB5-01BFA19B0F01}" type="presOf" srcId="{682DDDEC-C553-4E79-A19D-DCEC193622EA}" destId="{185D0A90-0011-42BA-A96D-F51F2402F2DB}" srcOrd="0" destOrd="0" presId="urn:microsoft.com/office/officeart/2005/8/layout/hierarchy3"/>
    <dgm:cxn modelId="{E96298BF-D918-4C5E-8973-BC2A8EDFB2C3}" srcId="{E5741968-0CD2-4970-9D99-3E04F4BCAEFF}" destId="{C00E4116-F43B-454E-8F58-93901A987488}" srcOrd="2" destOrd="0" parTransId="{A0E663F2-28B8-46B8-B262-0F9022C85DF6}" sibTransId="{644246A3-9759-40C2-9E4B-D37E5D5F4676}"/>
    <dgm:cxn modelId="{BCAB6676-CB83-4A2E-A5ED-EF750329A60E}" type="presOf" srcId="{D887237B-AE0D-416E-A9AA-8060DC502946}" destId="{7E320B63-50C1-4FFD-8E26-698B3A056666}" srcOrd="0" destOrd="0" presId="urn:microsoft.com/office/officeart/2005/8/layout/hierarchy3"/>
    <dgm:cxn modelId="{AA79EFBE-49E8-4855-AA6D-B782D2BB1C43}" type="presOf" srcId="{7092103A-C69E-413A-B1C2-A03E82FB48E9}" destId="{E54E08FB-5A8A-42B6-98F3-0D74C0EF757F}" srcOrd="0" destOrd="0" presId="urn:microsoft.com/office/officeart/2005/8/layout/hierarchy3"/>
    <dgm:cxn modelId="{194560C2-090B-4348-BA98-6594D102C889}" type="presOf" srcId="{8BE5B504-533D-418B-B28B-23DA2D1ADC98}" destId="{052C77CB-D25C-4025-B7F7-35225ADA5393}" srcOrd="0" destOrd="0" presId="urn:microsoft.com/office/officeart/2005/8/layout/hierarchy3"/>
    <dgm:cxn modelId="{3F6E2057-296C-46CA-BB1A-17DD2F07062E}" type="presOf" srcId="{19DBD543-10EF-474A-88CC-8A9C40967F7B}" destId="{E20BCC2D-194F-4A4E-ACA4-68A7E7D227A2}" srcOrd="0" destOrd="0" presId="urn:microsoft.com/office/officeart/2005/8/layout/hierarchy3"/>
    <dgm:cxn modelId="{45D4F96D-65B7-4ADD-9E72-96DD85BA3BFC}" type="presOf" srcId="{840C9604-D43D-4EFD-8295-9B8FCF13898D}" destId="{CF7E3476-3742-41E2-A34D-42E9979201BB}" srcOrd="0" destOrd="0" presId="urn:microsoft.com/office/officeart/2005/8/layout/hierarchy3"/>
    <dgm:cxn modelId="{3A320308-DD3D-407C-B433-7B67910F1DE2}" srcId="{3C960687-8254-4838-BBF8-1B50C1389258}" destId="{E5741968-0CD2-4970-9D99-3E04F4BCAEFF}" srcOrd="0" destOrd="0" parTransId="{CFF0C733-926B-4757-B84E-BAB852C7215A}" sibTransId="{5B677010-C8A6-4FC5-8ADC-EB584B610942}"/>
    <dgm:cxn modelId="{264DF0D9-7DD4-444C-949C-2FC73042E276}" srcId="{E5741968-0CD2-4970-9D99-3E04F4BCAEFF}" destId="{7AA3C2AF-C907-4C8B-B460-81FC48FEC5F3}" srcOrd="3" destOrd="0" parTransId="{CF87C67A-E000-4AF4-8E7C-5715FAD92D0B}" sibTransId="{5925E627-0CE8-414D-9626-BE7ECF9DFAF8}"/>
    <dgm:cxn modelId="{0CFA9753-8AF1-4623-A467-E2F44A502250}" srcId="{1583A0F5-DC2E-48E3-9D51-8661B25778C8}" destId="{7092103A-C69E-413A-B1C2-A03E82FB48E9}" srcOrd="3" destOrd="0" parTransId="{F5590C41-FED6-4C2D-8DF9-76E61AF19CE6}" sibTransId="{CCD7881C-C4A6-4DE1-9A3E-3A77AD70BF12}"/>
    <dgm:cxn modelId="{09B89BC2-9980-441E-AFB3-EFE4055F09A6}" type="presOf" srcId="{3C77AE16-EA66-409B-A97E-CF79D09662F4}" destId="{9D5CD528-8E75-41BC-92F3-DF5C5C9C33F9}" srcOrd="0" destOrd="0" presId="urn:microsoft.com/office/officeart/2005/8/layout/hierarchy3"/>
    <dgm:cxn modelId="{BF91E73C-AA95-489A-91EB-D342501DDE90}" type="presOf" srcId="{304389EB-E4CD-4A58-8926-849CD2C97EFA}" destId="{B538812D-A5C7-4796-A995-A15EB3F3C76A}" srcOrd="0" destOrd="0" presId="urn:microsoft.com/office/officeart/2005/8/layout/hierarchy3"/>
    <dgm:cxn modelId="{9E46B0DC-73D2-4F4B-A21A-2990F06A22BA}" type="presOf" srcId="{3C960687-8254-4838-BBF8-1B50C1389258}" destId="{EE3C4B19-4A86-47F0-8652-4625F60692B1}" srcOrd="0" destOrd="0" presId="urn:microsoft.com/office/officeart/2005/8/layout/hierarchy3"/>
    <dgm:cxn modelId="{21ECF967-1043-4873-AAC9-98AD66F172CD}" srcId="{1583A0F5-DC2E-48E3-9D51-8661B25778C8}" destId="{840C9604-D43D-4EFD-8295-9B8FCF13898D}" srcOrd="1" destOrd="0" parTransId="{575309DD-A0C8-44A5-BBDC-ADBC6CF69F1E}" sibTransId="{DCFA05DB-CE5F-4D94-9F79-6099A52E8DB5}"/>
    <dgm:cxn modelId="{0D1D87D9-4BA0-420E-9952-B6A0EBC6F6FA}" type="presOf" srcId="{1583A0F5-DC2E-48E3-9D51-8661B25778C8}" destId="{FE08157D-046B-4213-87EB-63AD54EDB691}" srcOrd="1" destOrd="0" presId="urn:microsoft.com/office/officeart/2005/8/layout/hierarchy3"/>
    <dgm:cxn modelId="{6877EC8C-D76A-4002-B886-B058B0E0B64E}" type="presOf" srcId="{A0E663F2-28B8-46B8-B262-0F9022C85DF6}" destId="{9FE83B26-3C1A-4AE0-AAD3-EE8A92371213}" srcOrd="0" destOrd="0" presId="urn:microsoft.com/office/officeart/2005/8/layout/hierarchy3"/>
    <dgm:cxn modelId="{96C8DBDC-836A-4D5C-B074-39EDDEBE07AB}" type="presOf" srcId="{F5590C41-FED6-4C2D-8DF9-76E61AF19CE6}" destId="{26ADADC9-0189-4549-AE05-00DEB36DC126}" srcOrd="0" destOrd="0" presId="urn:microsoft.com/office/officeart/2005/8/layout/hierarchy3"/>
    <dgm:cxn modelId="{08F06AF2-76E1-45C4-A6A7-E88E71AA1005}" srcId="{1583A0F5-DC2E-48E3-9D51-8661B25778C8}" destId="{4656D697-6F19-4027-87A1-94FF7258DA1B}" srcOrd="2" destOrd="0" parTransId="{EB2AB674-AE7C-4FCC-8D7F-7FB7352A7713}" sibTransId="{113EF99D-E7EF-4491-B050-701A9ED2A0DE}"/>
    <dgm:cxn modelId="{68215862-0C45-444A-98F2-4B65411F311B}" srcId="{3C960687-8254-4838-BBF8-1B50C1389258}" destId="{1583A0F5-DC2E-48E3-9D51-8661B25778C8}" srcOrd="1" destOrd="0" parTransId="{0054FD9F-0146-4122-9913-EE216A2893A5}" sibTransId="{D5C7C86D-B809-4542-BFD2-14DA60DBC626}"/>
    <dgm:cxn modelId="{430C1C14-AFB7-43E7-99D2-FB1D9D015715}" srcId="{1583A0F5-DC2E-48E3-9D51-8661B25778C8}" destId="{19DBD543-10EF-474A-88CC-8A9C40967F7B}" srcOrd="0" destOrd="0" parTransId="{682DDDEC-C553-4E79-A19D-DCEC193622EA}" sibTransId="{E189EF58-4028-483D-914D-0412530C6361}"/>
    <dgm:cxn modelId="{1594D099-CB3A-4029-84F5-C9AE0AAAFABD}" type="presOf" srcId="{1583A0F5-DC2E-48E3-9D51-8661B25778C8}" destId="{7F63FACC-413A-4671-8661-18650432CEB4}" srcOrd="0" destOrd="0" presId="urn:microsoft.com/office/officeart/2005/8/layout/hierarchy3"/>
    <dgm:cxn modelId="{71013951-C345-4FB7-B5A5-9ADB734CEE57}" type="presParOf" srcId="{EE3C4B19-4A86-47F0-8652-4625F60692B1}" destId="{A7CFD420-285E-432A-995E-B5C4FF3D3553}" srcOrd="0" destOrd="0" presId="urn:microsoft.com/office/officeart/2005/8/layout/hierarchy3"/>
    <dgm:cxn modelId="{7A705ED7-8D20-4481-8B0A-318827812A4C}" type="presParOf" srcId="{A7CFD420-285E-432A-995E-B5C4FF3D3553}" destId="{8F03D9FB-D869-42FF-9DA6-8CD6052BD319}" srcOrd="0" destOrd="0" presId="urn:microsoft.com/office/officeart/2005/8/layout/hierarchy3"/>
    <dgm:cxn modelId="{EE3FD895-A8F8-47A4-A62E-FFF19E2489DB}" type="presParOf" srcId="{8F03D9FB-D869-42FF-9DA6-8CD6052BD319}" destId="{A88341B5-42D6-4405-868B-A6B435EC7B42}" srcOrd="0" destOrd="0" presId="urn:microsoft.com/office/officeart/2005/8/layout/hierarchy3"/>
    <dgm:cxn modelId="{031B76C1-703C-4B3D-BF41-FEBC5D165DA0}" type="presParOf" srcId="{8F03D9FB-D869-42FF-9DA6-8CD6052BD319}" destId="{55E4A4F4-E339-4E84-842D-0B8D8941A0CD}" srcOrd="1" destOrd="0" presId="urn:microsoft.com/office/officeart/2005/8/layout/hierarchy3"/>
    <dgm:cxn modelId="{06DC3CED-A484-4C5E-994E-046620C63C03}" type="presParOf" srcId="{A7CFD420-285E-432A-995E-B5C4FF3D3553}" destId="{206EF132-678A-4504-A907-D1E5FDCCEF56}" srcOrd="1" destOrd="0" presId="urn:microsoft.com/office/officeart/2005/8/layout/hierarchy3"/>
    <dgm:cxn modelId="{7FB95B6C-7466-43E6-8CC8-557719E17519}" type="presParOf" srcId="{206EF132-678A-4504-A907-D1E5FDCCEF56}" destId="{7E320B63-50C1-4FFD-8E26-698B3A056666}" srcOrd="0" destOrd="0" presId="urn:microsoft.com/office/officeart/2005/8/layout/hierarchy3"/>
    <dgm:cxn modelId="{E6A369C8-E25E-458D-89D7-CC31D2086B4C}" type="presParOf" srcId="{206EF132-678A-4504-A907-D1E5FDCCEF56}" destId="{B538812D-A5C7-4796-A995-A15EB3F3C76A}" srcOrd="1" destOrd="0" presId="urn:microsoft.com/office/officeart/2005/8/layout/hierarchy3"/>
    <dgm:cxn modelId="{C554BDD5-96C9-41DB-A385-8AEF78505D72}" type="presParOf" srcId="{206EF132-678A-4504-A907-D1E5FDCCEF56}" destId="{9D5CD528-8E75-41BC-92F3-DF5C5C9C33F9}" srcOrd="2" destOrd="0" presId="urn:microsoft.com/office/officeart/2005/8/layout/hierarchy3"/>
    <dgm:cxn modelId="{E1357202-A566-4F93-B93D-C2263C31E5DB}" type="presParOf" srcId="{206EF132-678A-4504-A907-D1E5FDCCEF56}" destId="{052C77CB-D25C-4025-B7F7-35225ADA5393}" srcOrd="3" destOrd="0" presId="urn:microsoft.com/office/officeart/2005/8/layout/hierarchy3"/>
    <dgm:cxn modelId="{806F9772-FC6A-4EEE-9A49-F45C96FEF6DF}" type="presParOf" srcId="{206EF132-678A-4504-A907-D1E5FDCCEF56}" destId="{9FE83B26-3C1A-4AE0-AAD3-EE8A92371213}" srcOrd="4" destOrd="0" presId="urn:microsoft.com/office/officeart/2005/8/layout/hierarchy3"/>
    <dgm:cxn modelId="{4B7E5980-0972-4BD1-B435-BA970E7354AD}" type="presParOf" srcId="{206EF132-678A-4504-A907-D1E5FDCCEF56}" destId="{FC82EC7C-17D3-4EB5-8BB4-6FFB27E4F4FF}" srcOrd="5" destOrd="0" presId="urn:microsoft.com/office/officeart/2005/8/layout/hierarchy3"/>
    <dgm:cxn modelId="{6EBEA7DB-9AC1-4DF2-92E2-788C4EBB0632}" type="presParOf" srcId="{206EF132-678A-4504-A907-D1E5FDCCEF56}" destId="{F18B25FE-013B-4552-BB50-B517FC6E0E2E}" srcOrd="6" destOrd="0" presId="urn:microsoft.com/office/officeart/2005/8/layout/hierarchy3"/>
    <dgm:cxn modelId="{BDB15C75-ED52-436B-9D71-E5375A97F056}" type="presParOf" srcId="{206EF132-678A-4504-A907-D1E5FDCCEF56}" destId="{AE8E8F85-507F-401D-B915-3BD09F9B276B}" srcOrd="7" destOrd="0" presId="urn:microsoft.com/office/officeart/2005/8/layout/hierarchy3"/>
    <dgm:cxn modelId="{FC965C32-E60D-40A6-AA21-A6101535E407}" type="presParOf" srcId="{EE3C4B19-4A86-47F0-8652-4625F60692B1}" destId="{B73349BF-B5C3-4B0D-9F09-91134D95C64D}" srcOrd="1" destOrd="0" presId="urn:microsoft.com/office/officeart/2005/8/layout/hierarchy3"/>
    <dgm:cxn modelId="{9E38B9FE-A89B-4422-9F15-D26AB13DB4FD}" type="presParOf" srcId="{B73349BF-B5C3-4B0D-9F09-91134D95C64D}" destId="{08848AE3-884C-4040-A56A-67BF041068C3}" srcOrd="0" destOrd="0" presId="urn:microsoft.com/office/officeart/2005/8/layout/hierarchy3"/>
    <dgm:cxn modelId="{8AC8606F-2966-49C1-8624-A96BCE5237AE}" type="presParOf" srcId="{08848AE3-884C-4040-A56A-67BF041068C3}" destId="{7F63FACC-413A-4671-8661-18650432CEB4}" srcOrd="0" destOrd="0" presId="urn:microsoft.com/office/officeart/2005/8/layout/hierarchy3"/>
    <dgm:cxn modelId="{E15920C6-96E5-4B8E-BECC-10D5D726FB6C}" type="presParOf" srcId="{08848AE3-884C-4040-A56A-67BF041068C3}" destId="{FE08157D-046B-4213-87EB-63AD54EDB691}" srcOrd="1" destOrd="0" presId="urn:microsoft.com/office/officeart/2005/8/layout/hierarchy3"/>
    <dgm:cxn modelId="{56078E7E-35DC-4C56-946E-E55FC868D4B7}" type="presParOf" srcId="{B73349BF-B5C3-4B0D-9F09-91134D95C64D}" destId="{75D589C8-C456-41A8-A30B-050B8AE2BBC8}" srcOrd="1" destOrd="0" presId="urn:microsoft.com/office/officeart/2005/8/layout/hierarchy3"/>
    <dgm:cxn modelId="{2842ABDA-78ED-4240-A413-A8FE333427DF}" type="presParOf" srcId="{75D589C8-C456-41A8-A30B-050B8AE2BBC8}" destId="{185D0A90-0011-42BA-A96D-F51F2402F2DB}" srcOrd="0" destOrd="0" presId="urn:microsoft.com/office/officeart/2005/8/layout/hierarchy3"/>
    <dgm:cxn modelId="{B4D2139C-E576-4589-AF50-6E943441AB8D}" type="presParOf" srcId="{75D589C8-C456-41A8-A30B-050B8AE2BBC8}" destId="{E20BCC2D-194F-4A4E-ACA4-68A7E7D227A2}" srcOrd="1" destOrd="0" presId="urn:microsoft.com/office/officeart/2005/8/layout/hierarchy3"/>
    <dgm:cxn modelId="{ADA7EAB1-1863-461F-A446-BE613A6C1E2E}" type="presParOf" srcId="{75D589C8-C456-41A8-A30B-050B8AE2BBC8}" destId="{D5B272E7-175E-4059-964E-BCDD82BF6018}" srcOrd="2" destOrd="0" presId="urn:microsoft.com/office/officeart/2005/8/layout/hierarchy3"/>
    <dgm:cxn modelId="{1DA7B881-312E-4582-8FD2-D105B7866F20}" type="presParOf" srcId="{75D589C8-C456-41A8-A30B-050B8AE2BBC8}" destId="{CF7E3476-3742-41E2-A34D-42E9979201BB}" srcOrd="3" destOrd="0" presId="urn:microsoft.com/office/officeart/2005/8/layout/hierarchy3"/>
    <dgm:cxn modelId="{4CCBCEE9-544E-4ADD-820B-78C0A7F6D8E6}" type="presParOf" srcId="{75D589C8-C456-41A8-A30B-050B8AE2BBC8}" destId="{28E3A23A-9DB8-44BD-B86B-67CD635D1B31}" srcOrd="4" destOrd="0" presId="urn:microsoft.com/office/officeart/2005/8/layout/hierarchy3"/>
    <dgm:cxn modelId="{3AC7210E-C109-415F-A9FE-6EC468AFF04F}" type="presParOf" srcId="{75D589C8-C456-41A8-A30B-050B8AE2BBC8}" destId="{D082D025-A831-485A-AE70-C8EEC71D127E}" srcOrd="5" destOrd="0" presId="urn:microsoft.com/office/officeart/2005/8/layout/hierarchy3"/>
    <dgm:cxn modelId="{57AA5D4B-4053-4140-A6F6-17E80AF6FFE9}" type="presParOf" srcId="{75D589C8-C456-41A8-A30B-050B8AE2BBC8}" destId="{26ADADC9-0189-4549-AE05-00DEB36DC126}" srcOrd="6" destOrd="0" presId="urn:microsoft.com/office/officeart/2005/8/layout/hierarchy3"/>
    <dgm:cxn modelId="{45320FC5-B588-436D-B28F-F24BF96AC3A6}" type="presParOf" srcId="{75D589C8-C456-41A8-A30B-050B8AE2BBC8}" destId="{E54E08FB-5A8A-42B6-98F3-0D74C0EF757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BF0ED-4A18-44DB-B43E-52229AC73838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02C0BC-824F-42EF-9507-D3F108AF2EC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Оценка проводилась </a:t>
          </a:r>
          <a:r>
            <a:rPr lang="ru-RU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 выезда на местность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не учитывались сделки 10 и менее руб./кв.м.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7FD907-D06E-4293-B062-609975857F89}" type="parTrans" cxnId="{8721130A-32F0-47B0-ABD3-49687368BB49}">
      <dgm:prSet/>
      <dgm:spPr/>
      <dgm:t>
        <a:bodyPr/>
        <a:lstStyle/>
        <a:p>
          <a:endParaRPr lang="ru-RU"/>
        </a:p>
      </dgm:t>
    </dgm:pt>
    <dgm:pt modelId="{852F99CD-B9A4-41FC-9FBA-B8C9D122C559}" type="sibTrans" cxnId="{8721130A-32F0-47B0-ABD3-49687368BB49}">
      <dgm:prSet/>
      <dgm:spPr/>
      <dgm:t>
        <a:bodyPr/>
        <a:lstStyle/>
        <a:p>
          <a:endParaRPr lang="ru-RU"/>
        </a:p>
      </dgm:t>
    </dgm:pt>
    <dgm:pt modelId="{74A3D65B-185D-4F8B-9F21-0B1929BB248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Исходные</a:t>
          </a:r>
          <a:r>
            <a:rPr lang="ru-RU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данные</a:t>
          </a:r>
          <a:r>
            <a:rPr lang="ru-RU" sz="28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по которым проводилась оценка, очень </a:t>
          </a:r>
          <a:r>
            <a:rPr lang="ru-RU" sz="2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низкого качества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E8A2C-3BD6-4510-8493-47FFE278F858}" type="parTrans" cxnId="{AFAE461E-7EE4-43C3-9DA1-448803F42891}">
      <dgm:prSet/>
      <dgm:spPr/>
      <dgm:t>
        <a:bodyPr/>
        <a:lstStyle/>
        <a:p>
          <a:endParaRPr lang="ru-RU"/>
        </a:p>
      </dgm:t>
    </dgm:pt>
    <dgm:pt modelId="{7F37897F-95B1-46D8-AF39-6CF4CA1C4D22}" type="sibTrans" cxnId="{AFAE461E-7EE4-43C3-9DA1-448803F42891}">
      <dgm:prSet/>
      <dgm:spPr/>
      <dgm:t>
        <a:bodyPr/>
        <a:lstStyle/>
        <a:p>
          <a:endParaRPr lang="ru-RU"/>
        </a:p>
      </dgm:t>
    </dgm:pt>
    <dgm:pt modelId="{DC0005D9-4F69-4F87-A216-054076249ACB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Переоценка по достоверным данным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которые могут предоставить садоводческие товарищества, бесплатно </a:t>
          </a:r>
          <a:r>
            <a:rPr lang="ru-RU" sz="24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проводиться не будет</a:t>
          </a:r>
          <a:endParaRPr lang="ru-RU" sz="2400" b="1" u="sng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2F8943-28BD-4C86-9EBE-7D179D1C8CF4}" type="parTrans" cxnId="{620098A3-AC81-4FEF-A2B1-41CF1CA8AF86}">
      <dgm:prSet/>
      <dgm:spPr/>
      <dgm:t>
        <a:bodyPr/>
        <a:lstStyle/>
        <a:p>
          <a:endParaRPr lang="ru-RU"/>
        </a:p>
      </dgm:t>
    </dgm:pt>
    <dgm:pt modelId="{834E07BA-25C3-4466-A7C8-0FD0B1907761}" type="sibTrans" cxnId="{620098A3-AC81-4FEF-A2B1-41CF1CA8AF86}">
      <dgm:prSet/>
      <dgm:spPr/>
      <dgm:t>
        <a:bodyPr/>
        <a:lstStyle/>
        <a:p>
          <a:endParaRPr lang="ru-RU"/>
        </a:p>
      </dgm:t>
    </dgm:pt>
    <dgm:pt modelId="{0AF06B6A-3620-44EC-A705-2241EB50D17B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учитывалось</a:t>
          </a:r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наличие/отсутствие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инфраструктуры и др. факторы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94234-DCB8-416B-8CDA-9464E7DE582A}" type="parTrans" cxnId="{3A3B2240-E242-4C50-89C2-1FB03A10225A}">
      <dgm:prSet/>
      <dgm:spPr/>
      <dgm:t>
        <a:bodyPr/>
        <a:lstStyle/>
        <a:p>
          <a:endParaRPr lang="ru-RU"/>
        </a:p>
      </dgm:t>
    </dgm:pt>
    <dgm:pt modelId="{4D1AD7AD-DB99-4F0A-96F7-1EC442064A61}" type="sibTrans" cxnId="{3A3B2240-E242-4C50-89C2-1FB03A10225A}">
      <dgm:prSet/>
      <dgm:spPr/>
      <dgm:t>
        <a:bodyPr/>
        <a:lstStyle/>
        <a:p>
          <a:endParaRPr lang="ru-RU"/>
        </a:p>
      </dgm:t>
    </dgm:pt>
    <dgm:pt modelId="{65B8C0FB-412D-4E60-8934-0640A764C14C}" type="pres">
      <dgm:prSet presAssocID="{E81BF0ED-4A18-44DB-B43E-52229AC738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E126C-5DE6-4C77-B6A2-4D95F2E473B0}" type="pres">
      <dgm:prSet presAssocID="{0E02C0BC-824F-42EF-9507-D3F108AF2EC8}" presName="parentLin" presStyleCnt="0"/>
      <dgm:spPr/>
    </dgm:pt>
    <dgm:pt modelId="{3798F46E-8F9F-4B80-87C0-D09DD7AD2618}" type="pres">
      <dgm:prSet presAssocID="{0E02C0BC-824F-42EF-9507-D3F108AF2E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EB0705B-F254-4C10-B99E-59D46E26FFC5}" type="pres">
      <dgm:prSet presAssocID="{0E02C0BC-824F-42EF-9507-D3F108AF2EC8}" presName="parentText" presStyleLbl="node1" presStyleIdx="0" presStyleCnt="4" custScaleX="131362" custScaleY="300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03638-61B8-4D4E-A393-498584BC348D}" type="pres">
      <dgm:prSet presAssocID="{0E02C0BC-824F-42EF-9507-D3F108AF2EC8}" presName="negativeSpace" presStyleCnt="0"/>
      <dgm:spPr/>
    </dgm:pt>
    <dgm:pt modelId="{01DEE83B-5D0D-4B13-9B80-983B9240346A}" type="pres">
      <dgm:prSet presAssocID="{0E02C0BC-824F-42EF-9507-D3F108AF2EC8}" presName="childText" presStyleLbl="conFgAcc1" presStyleIdx="0" presStyleCnt="4">
        <dgm:presLayoutVars>
          <dgm:bulletEnabled val="1"/>
        </dgm:presLayoutVars>
      </dgm:prSet>
      <dgm:spPr/>
    </dgm:pt>
    <dgm:pt modelId="{0F26B515-7A2F-42B2-B80D-B329F65AFCDA}" type="pres">
      <dgm:prSet presAssocID="{852F99CD-B9A4-41FC-9FBA-B8C9D122C559}" presName="spaceBetweenRectangles" presStyleCnt="0"/>
      <dgm:spPr/>
    </dgm:pt>
    <dgm:pt modelId="{606A1EE6-9213-46E8-9B2A-91A33D634DBF}" type="pres">
      <dgm:prSet presAssocID="{0AF06B6A-3620-44EC-A705-2241EB50D17B}" presName="parentLin" presStyleCnt="0"/>
      <dgm:spPr/>
    </dgm:pt>
    <dgm:pt modelId="{56F5FC00-79BB-45D0-A8E3-9839B09341CD}" type="pres">
      <dgm:prSet presAssocID="{0AF06B6A-3620-44EC-A705-2241EB50D17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97B2F17-92BC-4523-81F8-118867B19C34}" type="pres">
      <dgm:prSet presAssocID="{0AF06B6A-3620-44EC-A705-2241EB50D17B}" presName="parentText" presStyleLbl="node1" presStyleIdx="1" presStyleCnt="4" custScaleX="131362" custScaleY="281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5A53-AC1A-480E-91EA-1B16C5AA2F8C}" type="pres">
      <dgm:prSet presAssocID="{0AF06B6A-3620-44EC-A705-2241EB50D17B}" presName="negativeSpace" presStyleCnt="0"/>
      <dgm:spPr/>
    </dgm:pt>
    <dgm:pt modelId="{3B8292C5-20C0-4E7A-A827-EAFDA24D0040}" type="pres">
      <dgm:prSet presAssocID="{0AF06B6A-3620-44EC-A705-2241EB50D17B}" presName="childText" presStyleLbl="conFgAcc1" presStyleIdx="1" presStyleCnt="4">
        <dgm:presLayoutVars>
          <dgm:bulletEnabled val="1"/>
        </dgm:presLayoutVars>
      </dgm:prSet>
      <dgm:spPr/>
    </dgm:pt>
    <dgm:pt modelId="{DE2AB512-B7D0-4C60-BA37-840174359BFA}" type="pres">
      <dgm:prSet presAssocID="{4D1AD7AD-DB99-4F0A-96F7-1EC442064A61}" presName="spaceBetweenRectangles" presStyleCnt="0"/>
      <dgm:spPr/>
    </dgm:pt>
    <dgm:pt modelId="{C94E110D-B100-463F-A1B3-D740E9FFF631}" type="pres">
      <dgm:prSet presAssocID="{74A3D65B-185D-4F8B-9F21-0B1929BB248F}" presName="parentLin" presStyleCnt="0"/>
      <dgm:spPr/>
    </dgm:pt>
    <dgm:pt modelId="{700521EC-F1B7-423F-861F-1E558B18D267}" type="pres">
      <dgm:prSet presAssocID="{74A3D65B-185D-4F8B-9F21-0B1929BB248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4925CD0-2ADC-4220-9C8C-BDA33A9EAE34}" type="pres">
      <dgm:prSet presAssocID="{74A3D65B-185D-4F8B-9F21-0B1929BB248F}" presName="parentText" presStyleLbl="node1" presStyleIdx="2" presStyleCnt="4" custScaleX="131362" custScaleY="281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C66D-3AF3-4B96-95DF-827199577DA4}" type="pres">
      <dgm:prSet presAssocID="{74A3D65B-185D-4F8B-9F21-0B1929BB248F}" presName="negativeSpace" presStyleCnt="0"/>
      <dgm:spPr/>
    </dgm:pt>
    <dgm:pt modelId="{5283E92F-11A6-4520-B222-E15FC8672F9D}" type="pres">
      <dgm:prSet presAssocID="{74A3D65B-185D-4F8B-9F21-0B1929BB248F}" presName="childText" presStyleLbl="conFgAcc1" presStyleIdx="2" presStyleCnt="4">
        <dgm:presLayoutVars>
          <dgm:bulletEnabled val="1"/>
        </dgm:presLayoutVars>
      </dgm:prSet>
      <dgm:spPr/>
    </dgm:pt>
    <dgm:pt modelId="{8E6EB492-7A85-469F-AC3B-B89E9E3F6F70}" type="pres">
      <dgm:prSet presAssocID="{7F37897F-95B1-46D8-AF39-6CF4CA1C4D22}" presName="spaceBetweenRectangles" presStyleCnt="0"/>
      <dgm:spPr/>
    </dgm:pt>
    <dgm:pt modelId="{C92D17AD-9343-4FEF-BDA8-CF68E320A1BE}" type="pres">
      <dgm:prSet presAssocID="{DC0005D9-4F69-4F87-A216-054076249ACB}" presName="parentLin" presStyleCnt="0"/>
      <dgm:spPr/>
    </dgm:pt>
    <dgm:pt modelId="{D582592E-A8F6-4D52-BBB0-F61830A3C398}" type="pres">
      <dgm:prSet presAssocID="{DC0005D9-4F69-4F87-A216-054076249AC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2495931-89E3-43F9-BE5F-A109D787F333}" type="pres">
      <dgm:prSet presAssocID="{DC0005D9-4F69-4F87-A216-054076249ACB}" presName="parentText" presStyleLbl="node1" presStyleIdx="3" presStyleCnt="4" custScaleX="131362" custScaleY="281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339B2-7EDB-4B29-B77C-A542CCF76466}" type="pres">
      <dgm:prSet presAssocID="{DC0005D9-4F69-4F87-A216-054076249ACB}" presName="negativeSpace" presStyleCnt="0"/>
      <dgm:spPr/>
    </dgm:pt>
    <dgm:pt modelId="{D7AD6DFE-71C1-4FCA-8490-039DA2440B63}" type="pres">
      <dgm:prSet presAssocID="{DC0005D9-4F69-4F87-A216-054076249AC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721130A-32F0-47B0-ABD3-49687368BB49}" srcId="{E81BF0ED-4A18-44DB-B43E-52229AC73838}" destId="{0E02C0BC-824F-42EF-9507-D3F108AF2EC8}" srcOrd="0" destOrd="0" parTransId="{7F7FD907-D06E-4293-B062-609975857F89}" sibTransId="{852F99CD-B9A4-41FC-9FBA-B8C9D122C559}"/>
    <dgm:cxn modelId="{67AF17E4-70B7-46E3-8743-A20AEC10013F}" type="presOf" srcId="{0E02C0BC-824F-42EF-9507-D3F108AF2EC8}" destId="{6EB0705B-F254-4C10-B99E-59D46E26FFC5}" srcOrd="1" destOrd="0" presId="urn:microsoft.com/office/officeart/2005/8/layout/list1"/>
    <dgm:cxn modelId="{6B68A023-85A4-42E7-ABF0-767AB58BC937}" type="presOf" srcId="{74A3D65B-185D-4F8B-9F21-0B1929BB248F}" destId="{700521EC-F1B7-423F-861F-1E558B18D267}" srcOrd="0" destOrd="0" presId="urn:microsoft.com/office/officeart/2005/8/layout/list1"/>
    <dgm:cxn modelId="{620098A3-AC81-4FEF-A2B1-41CF1CA8AF86}" srcId="{E81BF0ED-4A18-44DB-B43E-52229AC73838}" destId="{DC0005D9-4F69-4F87-A216-054076249ACB}" srcOrd="3" destOrd="0" parTransId="{452F8943-28BD-4C86-9EBE-7D179D1C8CF4}" sibTransId="{834E07BA-25C3-4466-A7C8-0FD0B1907761}"/>
    <dgm:cxn modelId="{B67AB60D-BFCC-4038-AE0B-6C5F41296AD4}" type="presOf" srcId="{74A3D65B-185D-4F8B-9F21-0B1929BB248F}" destId="{14925CD0-2ADC-4220-9C8C-BDA33A9EAE34}" srcOrd="1" destOrd="0" presId="urn:microsoft.com/office/officeart/2005/8/layout/list1"/>
    <dgm:cxn modelId="{3A3B2240-E242-4C50-89C2-1FB03A10225A}" srcId="{E81BF0ED-4A18-44DB-B43E-52229AC73838}" destId="{0AF06B6A-3620-44EC-A705-2241EB50D17B}" srcOrd="1" destOrd="0" parTransId="{AFA94234-DCB8-416B-8CDA-9464E7DE582A}" sibTransId="{4D1AD7AD-DB99-4F0A-96F7-1EC442064A61}"/>
    <dgm:cxn modelId="{84B8BA99-9D73-40D9-8016-203BB6447FB4}" type="presOf" srcId="{0AF06B6A-3620-44EC-A705-2241EB50D17B}" destId="{A97B2F17-92BC-4523-81F8-118867B19C34}" srcOrd="1" destOrd="0" presId="urn:microsoft.com/office/officeart/2005/8/layout/list1"/>
    <dgm:cxn modelId="{0F26AD1C-C41C-4E5C-8724-2553E1F413A6}" type="presOf" srcId="{0E02C0BC-824F-42EF-9507-D3F108AF2EC8}" destId="{3798F46E-8F9F-4B80-87C0-D09DD7AD2618}" srcOrd="0" destOrd="0" presId="urn:microsoft.com/office/officeart/2005/8/layout/list1"/>
    <dgm:cxn modelId="{35FC2ECB-53DA-4AF6-89B7-F3F161F01DD6}" type="presOf" srcId="{0AF06B6A-3620-44EC-A705-2241EB50D17B}" destId="{56F5FC00-79BB-45D0-A8E3-9839B09341CD}" srcOrd="0" destOrd="0" presId="urn:microsoft.com/office/officeart/2005/8/layout/list1"/>
    <dgm:cxn modelId="{AFAE461E-7EE4-43C3-9DA1-448803F42891}" srcId="{E81BF0ED-4A18-44DB-B43E-52229AC73838}" destId="{74A3D65B-185D-4F8B-9F21-0B1929BB248F}" srcOrd="2" destOrd="0" parTransId="{E29E8A2C-3BD6-4510-8493-47FFE278F858}" sibTransId="{7F37897F-95B1-46D8-AF39-6CF4CA1C4D22}"/>
    <dgm:cxn modelId="{74DF03BF-2E12-490F-A6ED-44B44AA8D062}" type="presOf" srcId="{DC0005D9-4F69-4F87-A216-054076249ACB}" destId="{D582592E-A8F6-4D52-BBB0-F61830A3C398}" srcOrd="0" destOrd="0" presId="urn:microsoft.com/office/officeart/2005/8/layout/list1"/>
    <dgm:cxn modelId="{A8227E62-88D6-4EF9-B227-CDBD43B3DFB0}" type="presOf" srcId="{E81BF0ED-4A18-44DB-B43E-52229AC73838}" destId="{65B8C0FB-412D-4E60-8934-0640A764C14C}" srcOrd="0" destOrd="0" presId="urn:microsoft.com/office/officeart/2005/8/layout/list1"/>
    <dgm:cxn modelId="{1CBB8840-20CE-490A-8486-FB450BE458E4}" type="presOf" srcId="{DC0005D9-4F69-4F87-A216-054076249ACB}" destId="{B2495931-89E3-43F9-BE5F-A109D787F333}" srcOrd="1" destOrd="0" presId="urn:microsoft.com/office/officeart/2005/8/layout/list1"/>
    <dgm:cxn modelId="{C9736A65-8656-45DA-A32A-BB74DC54854A}" type="presParOf" srcId="{65B8C0FB-412D-4E60-8934-0640A764C14C}" destId="{F55E126C-5DE6-4C77-B6A2-4D95F2E473B0}" srcOrd="0" destOrd="0" presId="urn:microsoft.com/office/officeart/2005/8/layout/list1"/>
    <dgm:cxn modelId="{529A3B98-78B4-4EE0-8F30-400663233340}" type="presParOf" srcId="{F55E126C-5DE6-4C77-B6A2-4D95F2E473B0}" destId="{3798F46E-8F9F-4B80-87C0-D09DD7AD2618}" srcOrd="0" destOrd="0" presId="urn:microsoft.com/office/officeart/2005/8/layout/list1"/>
    <dgm:cxn modelId="{A798A6DF-83E0-4C37-8A9F-7B82BA34D301}" type="presParOf" srcId="{F55E126C-5DE6-4C77-B6A2-4D95F2E473B0}" destId="{6EB0705B-F254-4C10-B99E-59D46E26FFC5}" srcOrd="1" destOrd="0" presId="urn:microsoft.com/office/officeart/2005/8/layout/list1"/>
    <dgm:cxn modelId="{062C548F-8DDC-436C-B6AC-C015D981C9FD}" type="presParOf" srcId="{65B8C0FB-412D-4E60-8934-0640A764C14C}" destId="{52703638-61B8-4D4E-A393-498584BC348D}" srcOrd="1" destOrd="0" presId="urn:microsoft.com/office/officeart/2005/8/layout/list1"/>
    <dgm:cxn modelId="{66658179-FE15-4394-946A-CEB63A35FEA0}" type="presParOf" srcId="{65B8C0FB-412D-4E60-8934-0640A764C14C}" destId="{01DEE83B-5D0D-4B13-9B80-983B9240346A}" srcOrd="2" destOrd="0" presId="urn:microsoft.com/office/officeart/2005/8/layout/list1"/>
    <dgm:cxn modelId="{2AFE5F03-06C4-4E45-9EA4-F438A5655BE0}" type="presParOf" srcId="{65B8C0FB-412D-4E60-8934-0640A764C14C}" destId="{0F26B515-7A2F-42B2-B80D-B329F65AFCDA}" srcOrd="3" destOrd="0" presId="urn:microsoft.com/office/officeart/2005/8/layout/list1"/>
    <dgm:cxn modelId="{30574D07-091F-42E9-9E9A-1A9135C06544}" type="presParOf" srcId="{65B8C0FB-412D-4E60-8934-0640A764C14C}" destId="{606A1EE6-9213-46E8-9B2A-91A33D634DBF}" srcOrd="4" destOrd="0" presId="urn:microsoft.com/office/officeart/2005/8/layout/list1"/>
    <dgm:cxn modelId="{5DDE0C4A-471F-43AF-B9DA-605EC64BC847}" type="presParOf" srcId="{606A1EE6-9213-46E8-9B2A-91A33D634DBF}" destId="{56F5FC00-79BB-45D0-A8E3-9839B09341CD}" srcOrd="0" destOrd="0" presId="urn:microsoft.com/office/officeart/2005/8/layout/list1"/>
    <dgm:cxn modelId="{EE44D1EB-495E-44FA-B4C9-B72A8B5BB436}" type="presParOf" srcId="{606A1EE6-9213-46E8-9B2A-91A33D634DBF}" destId="{A97B2F17-92BC-4523-81F8-118867B19C34}" srcOrd="1" destOrd="0" presId="urn:microsoft.com/office/officeart/2005/8/layout/list1"/>
    <dgm:cxn modelId="{05678323-ECC0-4014-BBF7-EC91A05E666F}" type="presParOf" srcId="{65B8C0FB-412D-4E60-8934-0640A764C14C}" destId="{7F025A53-AC1A-480E-91EA-1B16C5AA2F8C}" srcOrd="5" destOrd="0" presId="urn:microsoft.com/office/officeart/2005/8/layout/list1"/>
    <dgm:cxn modelId="{9E96CA4A-1347-44FD-B571-D7A422EC3F6F}" type="presParOf" srcId="{65B8C0FB-412D-4E60-8934-0640A764C14C}" destId="{3B8292C5-20C0-4E7A-A827-EAFDA24D0040}" srcOrd="6" destOrd="0" presId="urn:microsoft.com/office/officeart/2005/8/layout/list1"/>
    <dgm:cxn modelId="{AD4680E9-0FA4-42A7-AF02-CB97BCBEBA93}" type="presParOf" srcId="{65B8C0FB-412D-4E60-8934-0640A764C14C}" destId="{DE2AB512-B7D0-4C60-BA37-840174359BFA}" srcOrd="7" destOrd="0" presId="urn:microsoft.com/office/officeart/2005/8/layout/list1"/>
    <dgm:cxn modelId="{4990650B-3830-4330-925E-EA25D206B618}" type="presParOf" srcId="{65B8C0FB-412D-4E60-8934-0640A764C14C}" destId="{C94E110D-B100-463F-A1B3-D740E9FFF631}" srcOrd="8" destOrd="0" presId="urn:microsoft.com/office/officeart/2005/8/layout/list1"/>
    <dgm:cxn modelId="{1F83B158-7BE4-41B0-A41F-A67FE8ABC9A1}" type="presParOf" srcId="{C94E110D-B100-463F-A1B3-D740E9FFF631}" destId="{700521EC-F1B7-423F-861F-1E558B18D267}" srcOrd="0" destOrd="0" presId="urn:microsoft.com/office/officeart/2005/8/layout/list1"/>
    <dgm:cxn modelId="{4EA34B1B-59B6-42C7-AF7C-970AD1924C37}" type="presParOf" srcId="{C94E110D-B100-463F-A1B3-D740E9FFF631}" destId="{14925CD0-2ADC-4220-9C8C-BDA33A9EAE34}" srcOrd="1" destOrd="0" presId="urn:microsoft.com/office/officeart/2005/8/layout/list1"/>
    <dgm:cxn modelId="{176A1BF0-7CF5-4C02-A4B2-5EB45BD2C5E3}" type="presParOf" srcId="{65B8C0FB-412D-4E60-8934-0640A764C14C}" destId="{89D6C66D-3AF3-4B96-95DF-827199577DA4}" srcOrd="9" destOrd="0" presId="urn:microsoft.com/office/officeart/2005/8/layout/list1"/>
    <dgm:cxn modelId="{422BBC43-5B4A-4F53-B705-AAA0C48EA9E7}" type="presParOf" srcId="{65B8C0FB-412D-4E60-8934-0640A764C14C}" destId="{5283E92F-11A6-4520-B222-E15FC8672F9D}" srcOrd="10" destOrd="0" presId="urn:microsoft.com/office/officeart/2005/8/layout/list1"/>
    <dgm:cxn modelId="{36F4CF78-26DA-4F19-91AE-87D97ADD07FE}" type="presParOf" srcId="{65B8C0FB-412D-4E60-8934-0640A764C14C}" destId="{8E6EB492-7A85-469F-AC3B-B89E9E3F6F70}" srcOrd="11" destOrd="0" presId="urn:microsoft.com/office/officeart/2005/8/layout/list1"/>
    <dgm:cxn modelId="{E3755887-F4B2-4059-A698-A4E49F0711D0}" type="presParOf" srcId="{65B8C0FB-412D-4E60-8934-0640A764C14C}" destId="{C92D17AD-9343-4FEF-BDA8-CF68E320A1BE}" srcOrd="12" destOrd="0" presId="urn:microsoft.com/office/officeart/2005/8/layout/list1"/>
    <dgm:cxn modelId="{7B26F54A-857C-4695-A856-400C67430E5D}" type="presParOf" srcId="{C92D17AD-9343-4FEF-BDA8-CF68E320A1BE}" destId="{D582592E-A8F6-4D52-BBB0-F61830A3C398}" srcOrd="0" destOrd="0" presId="urn:microsoft.com/office/officeart/2005/8/layout/list1"/>
    <dgm:cxn modelId="{1DE760BA-8B0E-4239-9A47-8C139643C24D}" type="presParOf" srcId="{C92D17AD-9343-4FEF-BDA8-CF68E320A1BE}" destId="{B2495931-89E3-43F9-BE5F-A109D787F333}" srcOrd="1" destOrd="0" presId="urn:microsoft.com/office/officeart/2005/8/layout/list1"/>
    <dgm:cxn modelId="{9219B872-2938-43BF-9D03-D2848E057D86}" type="presParOf" srcId="{65B8C0FB-412D-4E60-8934-0640A764C14C}" destId="{D88339B2-7EDB-4B29-B77C-A542CCF76466}" srcOrd="13" destOrd="0" presId="urn:microsoft.com/office/officeart/2005/8/layout/list1"/>
    <dgm:cxn modelId="{2DDB36FB-9342-4E2F-A07F-72B56DC7898D}" type="presParOf" srcId="{65B8C0FB-412D-4E60-8934-0640A764C14C}" destId="{D7AD6DFE-71C1-4FCA-8490-039DA2440B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45ADA-1662-44CF-B578-E15778111C10}" type="doc">
      <dgm:prSet loTypeId="urn:microsoft.com/office/officeart/2005/8/layout/process2" loCatId="process" qsTypeId="urn:microsoft.com/office/officeart/2005/8/quickstyle/simple5" qsCatId="simple" csTypeId="urn:microsoft.com/office/officeart/2005/8/colors/accent1_4" csCatId="accent1" phldr="1"/>
      <dgm:spPr/>
    </dgm:pt>
    <dgm:pt modelId="{E0A73B2B-C4CD-4882-BA39-F4667420876F}">
      <dgm:prSet phldrT="[Текст]" custT="1"/>
      <dgm:spPr/>
      <dgm:t>
        <a:bodyPr/>
        <a:lstStyle/>
        <a:p>
          <a:r>
            <a:rPr lang="ru-RU" sz="3600" b="1" dirty="0" smtClean="0"/>
            <a:t>Оспаривание кадастровой стоимости</a:t>
          </a:r>
          <a:endParaRPr lang="ru-RU" sz="3600" b="1" dirty="0"/>
        </a:p>
      </dgm:t>
    </dgm:pt>
    <dgm:pt modelId="{72CDA4FD-2F29-4539-A061-E6C2571B678A}" type="parTrans" cxnId="{F5B08A20-706F-45B0-8B61-77873663BC46}">
      <dgm:prSet/>
      <dgm:spPr/>
      <dgm:t>
        <a:bodyPr/>
        <a:lstStyle/>
        <a:p>
          <a:endParaRPr lang="ru-RU"/>
        </a:p>
      </dgm:t>
    </dgm:pt>
    <dgm:pt modelId="{1BD727F0-FD82-4D4B-97D7-AC611FCB7C48}" type="sibTrans" cxnId="{F5B08A20-706F-45B0-8B61-77873663BC46}">
      <dgm:prSet/>
      <dgm:spPr/>
      <dgm:t>
        <a:bodyPr/>
        <a:lstStyle/>
        <a:p>
          <a:endParaRPr lang="ru-RU"/>
        </a:p>
      </dgm:t>
    </dgm:pt>
    <dgm:pt modelId="{ECFF9BB8-A9CD-429D-A61B-26E6E3CDD60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Межевание земель общего пользования </a:t>
          </a:r>
        </a:p>
        <a:p>
          <a:r>
            <a:rPr lang="ru-RU" sz="2800" b="1" dirty="0" smtClean="0">
              <a:solidFill>
                <a:schemeClr val="tx1"/>
              </a:solidFill>
            </a:rPr>
            <a:t>(от 500 тыс. руб.)</a:t>
          </a:r>
          <a:endParaRPr lang="ru-RU" sz="2800" b="1" dirty="0">
            <a:solidFill>
              <a:schemeClr val="tx1"/>
            </a:solidFill>
          </a:endParaRPr>
        </a:p>
      </dgm:t>
    </dgm:pt>
    <dgm:pt modelId="{361E7636-1E22-4663-88D3-58E5E54AA88F}" type="parTrans" cxnId="{F4CECC00-B66E-46C2-95A4-46A7CB0A407B}">
      <dgm:prSet/>
      <dgm:spPr/>
      <dgm:t>
        <a:bodyPr/>
        <a:lstStyle/>
        <a:p>
          <a:endParaRPr lang="ru-RU"/>
        </a:p>
      </dgm:t>
    </dgm:pt>
    <dgm:pt modelId="{5CE6B433-4B48-4EED-A778-1828DEAA7FBA}" type="sibTrans" cxnId="{F4CECC00-B66E-46C2-95A4-46A7CB0A407B}">
      <dgm:prSet/>
      <dgm:spPr/>
      <dgm:t>
        <a:bodyPr/>
        <a:lstStyle/>
        <a:p>
          <a:endParaRPr lang="ru-RU"/>
        </a:p>
      </dgm:t>
    </dgm:pt>
    <dgm:pt modelId="{E6BC94A6-B8A6-4ACD-9C31-FD0B26AA8F3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/>
            </a:rPr>
            <a:t>Отчет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smtClean="0">
              <a:solidFill>
                <a:schemeClr val="tx1"/>
              </a:solidFill>
              <a:effectLst/>
            </a:rPr>
            <a:t>оценщика</a:t>
          </a:r>
          <a:r>
            <a:rPr lang="ru-RU" sz="2800" b="1" dirty="0" smtClean="0">
              <a:solidFill>
                <a:schemeClr val="tx1"/>
              </a:solidFill>
            </a:rPr>
            <a:t> о рыночной стоимости</a:t>
          </a:r>
        </a:p>
        <a:p>
          <a:r>
            <a:rPr lang="ru-RU" sz="2800" b="1" dirty="0" smtClean="0">
              <a:solidFill>
                <a:schemeClr val="tx1"/>
              </a:solidFill>
            </a:rPr>
            <a:t>(от 50 до 100 тыс. </a:t>
          </a:r>
          <a:r>
            <a:rPr lang="ru-RU" sz="2800" b="1" dirty="0" smtClean="0">
              <a:solidFill>
                <a:schemeClr val="tx1"/>
              </a:solidFill>
              <a:effectLst/>
            </a:rPr>
            <a:t>руб</a:t>
          </a:r>
          <a:r>
            <a:rPr lang="ru-RU" sz="2800" b="1" dirty="0" smtClean="0">
              <a:solidFill>
                <a:schemeClr val="tx1"/>
              </a:solidFill>
            </a:rPr>
            <a:t>.)</a:t>
          </a:r>
          <a:endParaRPr lang="ru-RU" sz="2800" dirty="0">
            <a:solidFill>
              <a:schemeClr val="tx1"/>
            </a:solidFill>
          </a:endParaRPr>
        </a:p>
      </dgm:t>
    </dgm:pt>
    <dgm:pt modelId="{F4B2F9DD-104A-49C1-ADFB-E6AEAD4F6B2A}" type="parTrans" cxnId="{72DCB005-4D3C-4CB8-9EBF-3C1D36BD05C4}">
      <dgm:prSet/>
      <dgm:spPr/>
      <dgm:t>
        <a:bodyPr/>
        <a:lstStyle/>
        <a:p>
          <a:endParaRPr lang="ru-RU"/>
        </a:p>
      </dgm:t>
    </dgm:pt>
    <dgm:pt modelId="{0C9BF2C8-6F5A-4B14-AE68-29B60337E669}" type="sibTrans" cxnId="{72DCB005-4D3C-4CB8-9EBF-3C1D36BD05C4}">
      <dgm:prSet/>
      <dgm:spPr/>
      <dgm:t>
        <a:bodyPr/>
        <a:lstStyle/>
        <a:p>
          <a:endParaRPr lang="ru-RU"/>
        </a:p>
      </dgm:t>
    </dgm:pt>
    <dgm:pt modelId="{D9BF2CBA-DE95-4B5A-B6C6-9F88B2A7540F}" type="pres">
      <dgm:prSet presAssocID="{91B45ADA-1662-44CF-B578-E15778111C10}" presName="linearFlow" presStyleCnt="0">
        <dgm:presLayoutVars>
          <dgm:resizeHandles val="exact"/>
        </dgm:presLayoutVars>
      </dgm:prSet>
      <dgm:spPr/>
    </dgm:pt>
    <dgm:pt modelId="{0DEFD5B8-404F-4894-A562-925693D0CF59}" type="pres">
      <dgm:prSet presAssocID="{E0A73B2B-C4CD-4882-BA39-F4667420876F}" presName="node" presStyleLbl="node1" presStyleIdx="0" presStyleCnt="3" custScaleX="31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82DD9-038D-4853-9721-8DCBE5F36B9E}" type="pres">
      <dgm:prSet presAssocID="{1BD727F0-FD82-4D4B-97D7-AC611FCB7C4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AE050E1-8CD7-40B0-B77F-C5A112327FBE}" type="pres">
      <dgm:prSet presAssocID="{1BD727F0-FD82-4D4B-97D7-AC611FCB7C4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9FFA977-66E8-436C-AB8B-0FB0257A5148}" type="pres">
      <dgm:prSet presAssocID="{ECFF9BB8-A9CD-429D-A61B-26E6E3CDD607}" presName="node" presStyleLbl="node1" presStyleIdx="1" presStyleCnt="3" custScaleX="31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1C1C5-9965-4F42-AB44-B8FFD7DBECAB}" type="pres">
      <dgm:prSet presAssocID="{5CE6B433-4B48-4EED-A778-1828DEAA7FB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8315AA6-16DD-4C9C-98E0-538896F131D4}" type="pres">
      <dgm:prSet presAssocID="{5CE6B433-4B48-4EED-A778-1828DEAA7FB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7444A43-AC6A-4349-B030-5DDA7A4EFAD5}" type="pres">
      <dgm:prSet presAssocID="{E6BC94A6-B8A6-4ACD-9C31-FD0B26AA8F3F}" presName="node" presStyleLbl="node1" presStyleIdx="2" presStyleCnt="3" custScaleX="31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68A61-923D-475D-B883-3755805AD9A8}" type="presOf" srcId="{5CE6B433-4B48-4EED-A778-1828DEAA7FBA}" destId="{0FC1C1C5-9965-4F42-AB44-B8FFD7DBECAB}" srcOrd="0" destOrd="0" presId="urn:microsoft.com/office/officeart/2005/8/layout/process2"/>
    <dgm:cxn modelId="{AB73C84A-2E29-42B0-9FB5-423115DDCC87}" type="presOf" srcId="{1BD727F0-FD82-4D4B-97D7-AC611FCB7C48}" destId="{9AE050E1-8CD7-40B0-B77F-C5A112327FBE}" srcOrd="1" destOrd="0" presId="urn:microsoft.com/office/officeart/2005/8/layout/process2"/>
    <dgm:cxn modelId="{72DCB005-4D3C-4CB8-9EBF-3C1D36BD05C4}" srcId="{91B45ADA-1662-44CF-B578-E15778111C10}" destId="{E6BC94A6-B8A6-4ACD-9C31-FD0B26AA8F3F}" srcOrd="2" destOrd="0" parTransId="{F4B2F9DD-104A-49C1-ADFB-E6AEAD4F6B2A}" sibTransId="{0C9BF2C8-6F5A-4B14-AE68-29B60337E669}"/>
    <dgm:cxn modelId="{77DE4763-EA18-4392-8FA2-A39A8E13A62F}" type="presOf" srcId="{ECFF9BB8-A9CD-429D-A61B-26E6E3CDD607}" destId="{79FFA977-66E8-436C-AB8B-0FB0257A5148}" srcOrd="0" destOrd="0" presId="urn:microsoft.com/office/officeart/2005/8/layout/process2"/>
    <dgm:cxn modelId="{A6373A07-8168-4C69-9EC8-F8443C2017C7}" type="presOf" srcId="{5CE6B433-4B48-4EED-A778-1828DEAA7FBA}" destId="{28315AA6-16DD-4C9C-98E0-538896F131D4}" srcOrd="1" destOrd="0" presId="urn:microsoft.com/office/officeart/2005/8/layout/process2"/>
    <dgm:cxn modelId="{41140D98-C21E-4E7C-8406-CFD06418C9EA}" type="presOf" srcId="{91B45ADA-1662-44CF-B578-E15778111C10}" destId="{D9BF2CBA-DE95-4B5A-B6C6-9F88B2A7540F}" srcOrd="0" destOrd="0" presId="urn:microsoft.com/office/officeart/2005/8/layout/process2"/>
    <dgm:cxn modelId="{00CCEC16-AEE3-419D-B0C3-E5E4A66C5E8D}" type="presOf" srcId="{E6BC94A6-B8A6-4ACD-9C31-FD0B26AA8F3F}" destId="{87444A43-AC6A-4349-B030-5DDA7A4EFAD5}" srcOrd="0" destOrd="0" presId="urn:microsoft.com/office/officeart/2005/8/layout/process2"/>
    <dgm:cxn modelId="{F4CECC00-B66E-46C2-95A4-46A7CB0A407B}" srcId="{91B45ADA-1662-44CF-B578-E15778111C10}" destId="{ECFF9BB8-A9CD-429D-A61B-26E6E3CDD607}" srcOrd="1" destOrd="0" parTransId="{361E7636-1E22-4663-88D3-58E5E54AA88F}" sibTransId="{5CE6B433-4B48-4EED-A778-1828DEAA7FBA}"/>
    <dgm:cxn modelId="{0A4AAAE2-135D-4960-AD33-24F33991726D}" type="presOf" srcId="{1BD727F0-FD82-4D4B-97D7-AC611FCB7C48}" destId="{C1382DD9-038D-4853-9721-8DCBE5F36B9E}" srcOrd="0" destOrd="0" presId="urn:microsoft.com/office/officeart/2005/8/layout/process2"/>
    <dgm:cxn modelId="{9C292DC9-9EA5-4A94-AFFA-372A7C7B9EE8}" type="presOf" srcId="{E0A73B2B-C4CD-4882-BA39-F4667420876F}" destId="{0DEFD5B8-404F-4894-A562-925693D0CF59}" srcOrd="0" destOrd="0" presId="urn:microsoft.com/office/officeart/2005/8/layout/process2"/>
    <dgm:cxn modelId="{F5B08A20-706F-45B0-8B61-77873663BC46}" srcId="{91B45ADA-1662-44CF-B578-E15778111C10}" destId="{E0A73B2B-C4CD-4882-BA39-F4667420876F}" srcOrd="0" destOrd="0" parTransId="{72CDA4FD-2F29-4539-A061-E6C2571B678A}" sibTransId="{1BD727F0-FD82-4D4B-97D7-AC611FCB7C48}"/>
    <dgm:cxn modelId="{DF0A95E8-3261-4236-B9A9-B08A41AE7BB9}" type="presParOf" srcId="{D9BF2CBA-DE95-4B5A-B6C6-9F88B2A7540F}" destId="{0DEFD5B8-404F-4894-A562-925693D0CF59}" srcOrd="0" destOrd="0" presId="urn:microsoft.com/office/officeart/2005/8/layout/process2"/>
    <dgm:cxn modelId="{30FFA960-5146-48BB-A1FB-50DBE8D91876}" type="presParOf" srcId="{D9BF2CBA-DE95-4B5A-B6C6-9F88B2A7540F}" destId="{C1382DD9-038D-4853-9721-8DCBE5F36B9E}" srcOrd="1" destOrd="0" presId="urn:microsoft.com/office/officeart/2005/8/layout/process2"/>
    <dgm:cxn modelId="{8919C8AD-2893-4AED-85D0-9563E9D086F2}" type="presParOf" srcId="{C1382DD9-038D-4853-9721-8DCBE5F36B9E}" destId="{9AE050E1-8CD7-40B0-B77F-C5A112327FBE}" srcOrd="0" destOrd="0" presId="urn:microsoft.com/office/officeart/2005/8/layout/process2"/>
    <dgm:cxn modelId="{1D1E6936-015C-4C07-85F2-8C7AC50BBCE9}" type="presParOf" srcId="{D9BF2CBA-DE95-4B5A-B6C6-9F88B2A7540F}" destId="{79FFA977-66E8-436C-AB8B-0FB0257A5148}" srcOrd="2" destOrd="0" presId="urn:microsoft.com/office/officeart/2005/8/layout/process2"/>
    <dgm:cxn modelId="{8A3C1390-B491-4B40-BD55-B89DB61A3F11}" type="presParOf" srcId="{D9BF2CBA-DE95-4B5A-B6C6-9F88B2A7540F}" destId="{0FC1C1C5-9965-4F42-AB44-B8FFD7DBECAB}" srcOrd="3" destOrd="0" presId="urn:microsoft.com/office/officeart/2005/8/layout/process2"/>
    <dgm:cxn modelId="{CD3423E0-D391-4D7C-AE44-67884B50D19A}" type="presParOf" srcId="{0FC1C1C5-9965-4F42-AB44-B8FFD7DBECAB}" destId="{28315AA6-16DD-4C9C-98E0-538896F131D4}" srcOrd="0" destOrd="0" presId="urn:microsoft.com/office/officeart/2005/8/layout/process2"/>
    <dgm:cxn modelId="{A9FCE934-CE61-42CE-AC01-C9A00A64A3E7}" type="presParOf" srcId="{D9BF2CBA-DE95-4B5A-B6C6-9F88B2A7540F}" destId="{87444A43-AC6A-4349-B030-5DDA7A4EFAD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7985BA-345F-470B-A368-F20913D8BE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898EE-AC5F-464C-A573-B8B4F706FAA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Снижена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ставка земельного налога в 97 поселениях из 110 поселений </a:t>
          </a:r>
          <a:endParaRPr lang="ru-RU" sz="2400" dirty="0">
            <a:solidFill>
              <a:schemeClr val="tx1"/>
            </a:solidFill>
          </a:endParaRPr>
        </a:p>
      </dgm:t>
    </dgm:pt>
    <dgm:pt modelId="{53C9E639-E63A-41FE-B9A8-40FA2678DAFD}" type="parTrans" cxnId="{55BE631E-B30C-4207-A48B-6A753C8A87E0}">
      <dgm:prSet/>
      <dgm:spPr/>
      <dgm:t>
        <a:bodyPr/>
        <a:lstStyle/>
        <a:p>
          <a:endParaRPr lang="ru-RU"/>
        </a:p>
      </dgm:t>
    </dgm:pt>
    <dgm:pt modelId="{B8506935-9E10-47D7-BDF6-A4730DA1EE05}" type="sibTrans" cxnId="{55BE631E-B30C-4207-A48B-6A753C8A87E0}">
      <dgm:prSet/>
      <dgm:spPr/>
      <dgm:t>
        <a:bodyPr/>
        <a:lstStyle/>
        <a:p>
          <a:endParaRPr lang="ru-RU"/>
        </a:p>
      </dgm:t>
    </dgm:pt>
    <dgm:pt modelId="{679A67FD-029A-4B55-8DC5-58BCD77D06E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Большинство ОМС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снизили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налоговые ставки до 0,2 %, в 39 поселениях снижены ставки до 0,15 % и ниже</a:t>
          </a:r>
          <a:endParaRPr lang="ru-RU" sz="2400" dirty="0">
            <a:solidFill>
              <a:schemeClr val="tx1"/>
            </a:solidFill>
          </a:endParaRPr>
        </a:p>
      </dgm:t>
    </dgm:pt>
    <dgm:pt modelId="{E1A826E1-4ECA-47D0-B35E-4D270D2F0FFC}" type="parTrans" cxnId="{B84B2B5C-DDB1-48DA-A895-8282CBD303BD}">
      <dgm:prSet/>
      <dgm:spPr/>
      <dgm:t>
        <a:bodyPr/>
        <a:lstStyle/>
        <a:p>
          <a:endParaRPr lang="ru-RU"/>
        </a:p>
      </dgm:t>
    </dgm:pt>
    <dgm:pt modelId="{F4259227-282D-4717-82E0-C00F1105B5D0}" type="sibTrans" cxnId="{B84B2B5C-DDB1-48DA-A895-8282CBD303BD}">
      <dgm:prSet/>
      <dgm:spPr/>
      <dgm:t>
        <a:bodyPr/>
        <a:lstStyle/>
        <a:p>
          <a:endParaRPr lang="ru-RU"/>
        </a:p>
      </dgm:t>
    </dgm:pt>
    <dgm:pt modelId="{C6359DE1-4F93-4724-8438-2621D7A3281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снизили </a:t>
          </a:r>
          <a:r>
            <a:rPr lang="ru-RU" sz="2400" dirty="0" smtClean="0">
              <a:solidFill>
                <a:schemeClr val="tx1"/>
              </a:solidFill>
            </a:rPr>
            <a:t>ставку земельного налога 13 сельских поселения. Псковский район: </a:t>
          </a:r>
          <a:r>
            <a:rPr lang="ru-RU" sz="2400" dirty="0" err="1" smtClean="0">
              <a:solidFill>
                <a:schemeClr val="tx1"/>
              </a:solidFill>
            </a:rPr>
            <a:t>Ершовская</a:t>
          </a:r>
          <a:r>
            <a:rPr lang="ru-RU" sz="2400" dirty="0" smtClean="0">
              <a:solidFill>
                <a:schemeClr val="tx1"/>
              </a:solidFill>
            </a:rPr>
            <a:t> волость, </a:t>
          </a:r>
          <a:r>
            <a:rPr lang="ru-RU" sz="2400" dirty="0" err="1" smtClean="0">
              <a:solidFill>
                <a:schemeClr val="tx1"/>
              </a:solidFill>
            </a:rPr>
            <a:t>Торошинская</a:t>
          </a:r>
          <a:r>
            <a:rPr lang="ru-RU" sz="2400" dirty="0" smtClean="0">
              <a:solidFill>
                <a:schemeClr val="tx1"/>
              </a:solidFill>
            </a:rPr>
            <a:t> волость, </a:t>
          </a:r>
          <a:r>
            <a:rPr lang="ru-RU" sz="2400" dirty="0" err="1" smtClean="0">
              <a:solidFill>
                <a:schemeClr val="tx1"/>
              </a:solidFill>
            </a:rPr>
            <a:t>Середкинская</a:t>
          </a:r>
          <a:r>
            <a:rPr lang="ru-RU" sz="2400" dirty="0" smtClean="0">
              <a:solidFill>
                <a:schemeClr val="tx1"/>
              </a:solidFill>
            </a:rPr>
            <a:t> волость</a:t>
          </a:r>
          <a:endParaRPr lang="ru-RU" sz="2400" dirty="0">
            <a:solidFill>
              <a:schemeClr val="tx1"/>
            </a:solidFill>
          </a:endParaRPr>
        </a:p>
      </dgm:t>
    </dgm:pt>
    <dgm:pt modelId="{31180779-AD2B-41D7-8096-F96A066F989C}" type="parTrans" cxnId="{3B4E0AA4-C57E-45DC-92F9-3867D809303F}">
      <dgm:prSet/>
      <dgm:spPr/>
      <dgm:t>
        <a:bodyPr/>
        <a:lstStyle/>
        <a:p>
          <a:endParaRPr lang="ru-RU"/>
        </a:p>
      </dgm:t>
    </dgm:pt>
    <dgm:pt modelId="{AF51EC86-CE65-46D9-8E1E-A2CE92167A13}" type="sibTrans" cxnId="{3B4E0AA4-C57E-45DC-92F9-3867D809303F}">
      <dgm:prSet/>
      <dgm:spPr/>
      <dgm:t>
        <a:bodyPr/>
        <a:lstStyle/>
        <a:p>
          <a:endParaRPr lang="ru-RU"/>
        </a:p>
      </dgm:t>
    </dgm:pt>
    <dgm:pt modelId="{1420889C-9B28-4238-A5C4-0C7409AB2A53}" type="pres">
      <dgm:prSet presAssocID="{607985BA-345F-470B-A368-F20913D8BE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E1EA9-3DB8-424D-901C-A7048D8496FD}" type="pres">
      <dgm:prSet presAssocID="{BA2898EE-AC5F-464C-A573-B8B4F706FAAA}" presName="parentLin" presStyleCnt="0"/>
      <dgm:spPr/>
    </dgm:pt>
    <dgm:pt modelId="{CE5D1843-4B69-4882-AB06-660BE6AB5FED}" type="pres">
      <dgm:prSet presAssocID="{BA2898EE-AC5F-464C-A573-B8B4F706FA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164150-A916-4DEE-AC4A-32E893FDC5AB}" type="pres">
      <dgm:prSet presAssocID="{BA2898EE-AC5F-464C-A573-B8B4F706FAAA}" presName="parentText" presStyleLbl="node1" presStyleIdx="0" presStyleCnt="3" custScaleX="132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E0301-D04E-4227-824F-F64C626EB984}" type="pres">
      <dgm:prSet presAssocID="{BA2898EE-AC5F-464C-A573-B8B4F706FAAA}" presName="negativeSpace" presStyleCnt="0"/>
      <dgm:spPr/>
    </dgm:pt>
    <dgm:pt modelId="{AB366D36-DF3A-4E6F-A039-4702FD66A0F6}" type="pres">
      <dgm:prSet presAssocID="{BA2898EE-AC5F-464C-A573-B8B4F706FAAA}" presName="childText" presStyleLbl="conFgAcc1" presStyleIdx="0" presStyleCnt="3">
        <dgm:presLayoutVars>
          <dgm:bulletEnabled val="1"/>
        </dgm:presLayoutVars>
      </dgm:prSet>
      <dgm:spPr/>
    </dgm:pt>
    <dgm:pt modelId="{276B54CE-EB55-4F3E-BD00-77834EF8B698}" type="pres">
      <dgm:prSet presAssocID="{B8506935-9E10-47D7-BDF6-A4730DA1EE05}" presName="spaceBetweenRectangles" presStyleCnt="0"/>
      <dgm:spPr/>
    </dgm:pt>
    <dgm:pt modelId="{F13795E4-561D-4137-A749-F73F637C2604}" type="pres">
      <dgm:prSet presAssocID="{679A67FD-029A-4B55-8DC5-58BCD77D06ED}" presName="parentLin" presStyleCnt="0"/>
      <dgm:spPr/>
    </dgm:pt>
    <dgm:pt modelId="{D6A08F5E-FA89-4039-B591-7C11162B7FF7}" type="pres">
      <dgm:prSet presAssocID="{679A67FD-029A-4B55-8DC5-58BCD77D06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3DA05A-B13A-44B0-9F76-AC46EAD8F6D8}" type="pres">
      <dgm:prSet presAssocID="{679A67FD-029A-4B55-8DC5-58BCD77D06ED}" presName="parentText" presStyleLbl="node1" presStyleIdx="1" presStyleCnt="3" custScaleX="132038" custScaleY="114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FC6EA-DA94-42A1-BE5F-768CD95AECD2}" type="pres">
      <dgm:prSet presAssocID="{679A67FD-029A-4B55-8DC5-58BCD77D06ED}" presName="negativeSpace" presStyleCnt="0"/>
      <dgm:spPr/>
    </dgm:pt>
    <dgm:pt modelId="{1E123662-44FD-4D1F-B5CA-CD00138336F2}" type="pres">
      <dgm:prSet presAssocID="{679A67FD-029A-4B55-8DC5-58BCD77D06ED}" presName="childText" presStyleLbl="conFgAcc1" presStyleIdx="1" presStyleCnt="3">
        <dgm:presLayoutVars>
          <dgm:bulletEnabled val="1"/>
        </dgm:presLayoutVars>
      </dgm:prSet>
      <dgm:spPr/>
    </dgm:pt>
    <dgm:pt modelId="{58AC5736-015B-4CFC-80D3-9C7982D71261}" type="pres">
      <dgm:prSet presAssocID="{F4259227-282D-4717-82E0-C00F1105B5D0}" presName="spaceBetweenRectangles" presStyleCnt="0"/>
      <dgm:spPr/>
    </dgm:pt>
    <dgm:pt modelId="{2E705E3C-3D29-42FF-9122-37410F17B4F9}" type="pres">
      <dgm:prSet presAssocID="{C6359DE1-4F93-4724-8438-2621D7A32814}" presName="parentLin" presStyleCnt="0"/>
      <dgm:spPr/>
    </dgm:pt>
    <dgm:pt modelId="{47409524-5C51-40B1-956B-B9CDA3516E57}" type="pres">
      <dgm:prSet presAssocID="{C6359DE1-4F93-4724-8438-2621D7A3281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C3A787-624C-4478-B334-220765C56A54}" type="pres">
      <dgm:prSet presAssocID="{C6359DE1-4F93-4724-8438-2621D7A32814}" presName="parentText" presStyleLbl="node1" presStyleIdx="2" presStyleCnt="3" custScaleX="132038" custScaleY="161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4AE53-C35A-4CC5-A659-5073B12A4DD3}" type="pres">
      <dgm:prSet presAssocID="{C6359DE1-4F93-4724-8438-2621D7A32814}" presName="negativeSpace" presStyleCnt="0"/>
      <dgm:spPr/>
    </dgm:pt>
    <dgm:pt modelId="{926AF049-6C54-4ECB-9220-9328DBF702B8}" type="pres">
      <dgm:prSet presAssocID="{C6359DE1-4F93-4724-8438-2621D7A328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E16AA7-A707-4467-B8D8-C5B42640B065}" type="presOf" srcId="{C6359DE1-4F93-4724-8438-2621D7A32814}" destId="{42C3A787-624C-4478-B334-220765C56A54}" srcOrd="1" destOrd="0" presId="urn:microsoft.com/office/officeart/2005/8/layout/list1"/>
    <dgm:cxn modelId="{9BFC4D07-6993-4F5F-B8DF-53DE176277B1}" type="presOf" srcId="{679A67FD-029A-4B55-8DC5-58BCD77D06ED}" destId="{5E3DA05A-B13A-44B0-9F76-AC46EAD8F6D8}" srcOrd="1" destOrd="0" presId="urn:microsoft.com/office/officeart/2005/8/layout/list1"/>
    <dgm:cxn modelId="{5071B1FD-16C1-42BC-93CF-C59A2FA40877}" type="presOf" srcId="{607985BA-345F-470B-A368-F20913D8BEA6}" destId="{1420889C-9B28-4238-A5C4-0C7409AB2A53}" srcOrd="0" destOrd="0" presId="urn:microsoft.com/office/officeart/2005/8/layout/list1"/>
    <dgm:cxn modelId="{55BE631E-B30C-4207-A48B-6A753C8A87E0}" srcId="{607985BA-345F-470B-A368-F20913D8BEA6}" destId="{BA2898EE-AC5F-464C-A573-B8B4F706FAAA}" srcOrd="0" destOrd="0" parTransId="{53C9E639-E63A-41FE-B9A8-40FA2678DAFD}" sibTransId="{B8506935-9E10-47D7-BDF6-A4730DA1EE05}"/>
    <dgm:cxn modelId="{B84B2B5C-DDB1-48DA-A895-8282CBD303BD}" srcId="{607985BA-345F-470B-A368-F20913D8BEA6}" destId="{679A67FD-029A-4B55-8DC5-58BCD77D06ED}" srcOrd="1" destOrd="0" parTransId="{E1A826E1-4ECA-47D0-B35E-4D270D2F0FFC}" sibTransId="{F4259227-282D-4717-82E0-C00F1105B5D0}"/>
    <dgm:cxn modelId="{3B4E0AA4-C57E-45DC-92F9-3867D809303F}" srcId="{607985BA-345F-470B-A368-F20913D8BEA6}" destId="{C6359DE1-4F93-4724-8438-2621D7A32814}" srcOrd="2" destOrd="0" parTransId="{31180779-AD2B-41D7-8096-F96A066F989C}" sibTransId="{AF51EC86-CE65-46D9-8E1E-A2CE92167A13}"/>
    <dgm:cxn modelId="{C79135E1-571D-4576-97E1-E5098F11048C}" type="presOf" srcId="{C6359DE1-4F93-4724-8438-2621D7A32814}" destId="{47409524-5C51-40B1-956B-B9CDA3516E57}" srcOrd="0" destOrd="0" presId="urn:microsoft.com/office/officeart/2005/8/layout/list1"/>
    <dgm:cxn modelId="{96516500-F312-4CA2-8A61-A74039FD3B50}" type="presOf" srcId="{BA2898EE-AC5F-464C-A573-B8B4F706FAAA}" destId="{CE5D1843-4B69-4882-AB06-660BE6AB5FED}" srcOrd="0" destOrd="0" presId="urn:microsoft.com/office/officeart/2005/8/layout/list1"/>
    <dgm:cxn modelId="{6AE71857-99EB-46BC-8F6B-51E747CA600E}" type="presOf" srcId="{679A67FD-029A-4B55-8DC5-58BCD77D06ED}" destId="{D6A08F5E-FA89-4039-B591-7C11162B7FF7}" srcOrd="0" destOrd="0" presId="urn:microsoft.com/office/officeart/2005/8/layout/list1"/>
    <dgm:cxn modelId="{F250C9D9-6FC3-4F6A-B69B-82414B841CEA}" type="presOf" srcId="{BA2898EE-AC5F-464C-A573-B8B4F706FAAA}" destId="{CA164150-A916-4DEE-AC4A-32E893FDC5AB}" srcOrd="1" destOrd="0" presId="urn:microsoft.com/office/officeart/2005/8/layout/list1"/>
    <dgm:cxn modelId="{2E7C0E36-0879-416A-8CA0-F0720E07833F}" type="presParOf" srcId="{1420889C-9B28-4238-A5C4-0C7409AB2A53}" destId="{709E1EA9-3DB8-424D-901C-A7048D8496FD}" srcOrd="0" destOrd="0" presId="urn:microsoft.com/office/officeart/2005/8/layout/list1"/>
    <dgm:cxn modelId="{FAD2AEAD-7FA4-4798-A753-F3484BB418D1}" type="presParOf" srcId="{709E1EA9-3DB8-424D-901C-A7048D8496FD}" destId="{CE5D1843-4B69-4882-AB06-660BE6AB5FED}" srcOrd="0" destOrd="0" presId="urn:microsoft.com/office/officeart/2005/8/layout/list1"/>
    <dgm:cxn modelId="{62741FCB-A671-4E28-997E-7549A1DEDED1}" type="presParOf" srcId="{709E1EA9-3DB8-424D-901C-A7048D8496FD}" destId="{CA164150-A916-4DEE-AC4A-32E893FDC5AB}" srcOrd="1" destOrd="0" presId="urn:microsoft.com/office/officeart/2005/8/layout/list1"/>
    <dgm:cxn modelId="{A28D7E84-4D46-4F29-A79D-9B2C51A3F15A}" type="presParOf" srcId="{1420889C-9B28-4238-A5C4-0C7409AB2A53}" destId="{B79E0301-D04E-4227-824F-F64C626EB984}" srcOrd="1" destOrd="0" presId="urn:microsoft.com/office/officeart/2005/8/layout/list1"/>
    <dgm:cxn modelId="{806C03F7-3BAD-4066-A67D-10C93AFFA0CB}" type="presParOf" srcId="{1420889C-9B28-4238-A5C4-0C7409AB2A53}" destId="{AB366D36-DF3A-4E6F-A039-4702FD66A0F6}" srcOrd="2" destOrd="0" presId="urn:microsoft.com/office/officeart/2005/8/layout/list1"/>
    <dgm:cxn modelId="{8B4DEB62-E4AB-45DE-B0A6-502B0FCB7F6E}" type="presParOf" srcId="{1420889C-9B28-4238-A5C4-0C7409AB2A53}" destId="{276B54CE-EB55-4F3E-BD00-77834EF8B698}" srcOrd="3" destOrd="0" presId="urn:microsoft.com/office/officeart/2005/8/layout/list1"/>
    <dgm:cxn modelId="{D7CAF0D8-32E2-486E-868C-F645BC520F15}" type="presParOf" srcId="{1420889C-9B28-4238-A5C4-0C7409AB2A53}" destId="{F13795E4-561D-4137-A749-F73F637C2604}" srcOrd="4" destOrd="0" presId="urn:microsoft.com/office/officeart/2005/8/layout/list1"/>
    <dgm:cxn modelId="{5AAD15FD-AA06-423B-9E24-8C467D8D06AE}" type="presParOf" srcId="{F13795E4-561D-4137-A749-F73F637C2604}" destId="{D6A08F5E-FA89-4039-B591-7C11162B7FF7}" srcOrd="0" destOrd="0" presId="urn:microsoft.com/office/officeart/2005/8/layout/list1"/>
    <dgm:cxn modelId="{F7E5BE53-5BC4-4E7B-A2E4-548B8B78FFB6}" type="presParOf" srcId="{F13795E4-561D-4137-A749-F73F637C2604}" destId="{5E3DA05A-B13A-44B0-9F76-AC46EAD8F6D8}" srcOrd="1" destOrd="0" presId="urn:microsoft.com/office/officeart/2005/8/layout/list1"/>
    <dgm:cxn modelId="{776D4B73-C5B9-459C-B138-7713208DA0B3}" type="presParOf" srcId="{1420889C-9B28-4238-A5C4-0C7409AB2A53}" destId="{778FC6EA-DA94-42A1-BE5F-768CD95AECD2}" srcOrd="5" destOrd="0" presId="urn:microsoft.com/office/officeart/2005/8/layout/list1"/>
    <dgm:cxn modelId="{97E1D8C8-53A9-46E9-9187-86350EDA5FCB}" type="presParOf" srcId="{1420889C-9B28-4238-A5C4-0C7409AB2A53}" destId="{1E123662-44FD-4D1F-B5CA-CD00138336F2}" srcOrd="6" destOrd="0" presId="urn:microsoft.com/office/officeart/2005/8/layout/list1"/>
    <dgm:cxn modelId="{33A9B1C6-61F2-466E-8761-DA1BAE48BD01}" type="presParOf" srcId="{1420889C-9B28-4238-A5C4-0C7409AB2A53}" destId="{58AC5736-015B-4CFC-80D3-9C7982D71261}" srcOrd="7" destOrd="0" presId="urn:microsoft.com/office/officeart/2005/8/layout/list1"/>
    <dgm:cxn modelId="{2DA337B8-0878-41EA-AAA1-13F82A954776}" type="presParOf" srcId="{1420889C-9B28-4238-A5C4-0C7409AB2A53}" destId="{2E705E3C-3D29-42FF-9122-37410F17B4F9}" srcOrd="8" destOrd="0" presId="urn:microsoft.com/office/officeart/2005/8/layout/list1"/>
    <dgm:cxn modelId="{16334D96-F108-48B4-B44D-8AA45FEF2BA7}" type="presParOf" srcId="{2E705E3C-3D29-42FF-9122-37410F17B4F9}" destId="{47409524-5C51-40B1-956B-B9CDA3516E57}" srcOrd="0" destOrd="0" presId="urn:microsoft.com/office/officeart/2005/8/layout/list1"/>
    <dgm:cxn modelId="{656B1ECE-9333-4E46-8873-BBBB4D92BF6F}" type="presParOf" srcId="{2E705E3C-3D29-42FF-9122-37410F17B4F9}" destId="{42C3A787-624C-4478-B334-220765C56A54}" srcOrd="1" destOrd="0" presId="urn:microsoft.com/office/officeart/2005/8/layout/list1"/>
    <dgm:cxn modelId="{89C56ECC-5A83-41FD-A7B7-FD3D345F5D8B}" type="presParOf" srcId="{1420889C-9B28-4238-A5C4-0C7409AB2A53}" destId="{6B14AE53-C35A-4CC5-A659-5073B12A4DD3}" srcOrd="9" destOrd="0" presId="urn:microsoft.com/office/officeart/2005/8/layout/list1"/>
    <dgm:cxn modelId="{9C3A9817-FFA5-47C5-AB79-F9BB170C9FE1}" type="presParOf" srcId="{1420889C-9B28-4238-A5C4-0C7409AB2A53}" destId="{926AF049-6C54-4ECB-9220-9328DBF702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233D87-9207-4E7A-AD62-E432EC5619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D7B01-FD27-44B1-A00D-A40ABA1614B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2017-2018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3C70E7-7426-49BD-8B75-AD9ECB3BBC4B}" type="parTrans" cxnId="{55E987B2-A1D8-4F7E-B249-4D2F75FDC224}">
      <dgm:prSet/>
      <dgm:spPr/>
      <dgm:t>
        <a:bodyPr/>
        <a:lstStyle/>
        <a:p>
          <a:endParaRPr lang="ru-RU"/>
        </a:p>
      </dgm:t>
    </dgm:pt>
    <dgm:pt modelId="{706D9121-F219-481F-8FA7-F3077CF93EAC}" type="sibTrans" cxnId="{55E987B2-A1D8-4F7E-B249-4D2F75FDC224}">
      <dgm:prSet/>
      <dgm:spPr/>
      <dgm:t>
        <a:bodyPr/>
        <a:lstStyle/>
        <a:p>
          <a:endParaRPr lang="ru-RU"/>
        </a:p>
      </dgm:t>
    </dgm:pt>
    <dgm:pt modelId="{0DB1B26A-D0DB-414D-B89C-EE4D5C8F7819}">
      <dgm:prSet phldrT="[Текст]" custT="1"/>
      <dgm:spPr/>
      <dgm:t>
        <a:bodyPr/>
        <a:lstStyle/>
        <a:p>
          <a:r>
            <a:rPr lang="ru-RU" sz="2400" dirty="0" smtClean="0"/>
            <a:t>г. Псков, ГП «Печоры», СП «</a:t>
          </a:r>
          <a:r>
            <a:rPr lang="ru-RU" sz="2400" dirty="0" err="1" smtClean="0"/>
            <a:t>Писковичская</a:t>
          </a:r>
          <a:r>
            <a:rPr lang="ru-RU" sz="2400" dirty="0" smtClean="0"/>
            <a:t> волость», СП «</a:t>
          </a:r>
          <a:r>
            <a:rPr lang="ru-RU" sz="2400" dirty="0" err="1" smtClean="0"/>
            <a:t>Тямшанская</a:t>
          </a:r>
          <a:r>
            <a:rPr lang="ru-RU" sz="2400" dirty="0" smtClean="0"/>
            <a:t> волость», СП «</a:t>
          </a:r>
          <a:r>
            <a:rPr lang="ru-RU" sz="2400" dirty="0" err="1" smtClean="0"/>
            <a:t>Ядровская</a:t>
          </a:r>
          <a:r>
            <a:rPr lang="ru-RU" sz="2400" dirty="0" smtClean="0"/>
            <a:t> волость»</a:t>
          </a:r>
          <a:endParaRPr lang="ru-RU" sz="2400" dirty="0"/>
        </a:p>
      </dgm:t>
    </dgm:pt>
    <dgm:pt modelId="{B1401433-B34C-4E08-A056-EFED95AF7A7D}" type="parTrans" cxnId="{E3024C2F-0D55-496B-98D3-D2C1A33B112E}">
      <dgm:prSet/>
      <dgm:spPr/>
      <dgm:t>
        <a:bodyPr/>
        <a:lstStyle/>
        <a:p>
          <a:endParaRPr lang="ru-RU"/>
        </a:p>
      </dgm:t>
    </dgm:pt>
    <dgm:pt modelId="{5AE2D663-B205-46E9-95F3-1A1808DBFF31}" type="sibTrans" cxnId="{E3024C2F-0D55-496B-98D3-D2C1A33B112E}">
      <dgm:prSet/>
      <dgm:spPr/>
      <dgm:t>
        <a:bodyPr/>
        <a:lstStyle/>
        <a:p>
          <a:endParaRPr lang="ru-RU"/>
        </a:p>
      </dgm:t>
    </dgm:pt>
    <dgm:pt modelId="{89D4162C-D977-4C2A-8CBB-095D45AECFA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2017-2019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F2EFD-5DC4-432A-9F3B-B9AA65EA0357}" type="parTrans" cxnId="{6ADF9C36-2B7C-4CC3-B7B6-49946339D43E}">
      <dgm:prSet/>
      <dgm:spPr/>
      <dgm:t>
        <a:bodyPr/>
        <a:lstStyle/>
        <a:p>
          <a:endParaRPr lang="ru-RU"/>
        </a:p>
      </dgm:t>
    </dgm:pt>
    <dgm:pt modelId="{32CD0111-F108-42C3-ACC2-9BCC69AD6D0B}" type="sibTrans" cxnId="{6ADF9C36-2B7C-4CC3-B7B6-49946339D43E}">
      <dgm:prSet/>
      <dgm:spPr/>
      <dgm:t>
        <a:bodyPr/>
        <a:lstStyle/>
        <a:p>
          <a:endParaRPr lang="ru-RU"/>
        </a:p>
      </dgm:t>
    </dgm:pt>
    <dgm:pt modelId="{87ED1E74-E2F8-4F93-8F92-2DFF2D6E24F1}">
      <dgm:prSet phldrT="[Текст]" custT="1"/>
      <dgm:spPr/>
      <dgm:t>
        <a:bodyPr/>
        <a:lstStyle/>
        <a:p>
          <a:r>
            <a:rPr lang="ru-RU" sz="2400" dirty="0" smtClean="0"/>
            <a:t>г. Великие Луки, СП «</a:t>
          </a:r>
          <a:r>
            <a:rPr lang="ru-RU" sz="2400" dirty="0" err="1" smtClean="0"/>
            <a:t>Палкинская</a:t>
          </a:r>
          <a:r>
            <a:rPr lang="ru-RU" sz="2400" dirty="0" smtClean="0"/>
            <a:t> волость»</a:t>
          </a:r>
          <a:endParaRPr lang="ru-RU" sz="2400" dirty="0"/>
        </a:p>
      </dgm:t>
    </dgm:pt>
    <dgm:pt modelId="{E88AB735-E705-4840-A8D3-F887BE4C42F8}" type="parTrans" cxnId="{2B336BB2-BA00-4B31-9601-E37979FE6962}">
      <dgm:prSet/>
      <dgm:spPr/>
      <dgm:t>
        <a:bodyPr/>
        <a:lstStyle/>
        <a:p>
          <a:endParaRPr lang="ru-RU"/>
        </a:p>
      </dgm:t>
    </dgm:pt>
    <dgm:pt modelId="{F3B85F90-48A2-4401-BB8D-D8C7503863E7}" type="sibTrans" cxnId="{2B336BB2-BA00-4B31-9601-E37979FE6962}">
      <dgm:prSet/>
      <dgm:spPr/>
      <dgm:t>
        <a:bodyPr/>
        <a:lstStyle/>
        <a:p>
          <a:endParaRPr lang="ru-RU"/>
        </a:p>
      </dgm:t>
    </dgm:pt>
    <dgm:pt modelId="{0C712086-CF23-42BB-ADD5-5E920C4E006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Бессрочный период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256528-368E-47BC-8510-91103E1392A2}" type="parTrans" cxnId="{FC106B15-2C8F-473E-AF6C-9F5087571994}">
      <dgm:prSet/>
      <dgm:spPr/>
      <dgm:t>
        <a:bodyPr/>
        <a:lstStyle/>
        <a:p>
          <a:endParaRPr lang="ru-RU"/>
        </a:p>
      </dgm:t>
    </dgm:pt>
    <dgm:pt modelId="{EB3AB56D-3F7F-40C0-BB89-8C57EDF9D882}" type="sibTrans" cxnId="{FC106B15-2C8F-473E-AF6C-9F5087571994}">
      <dgm:prSet/>
      <dgm:spPr/>
      <dgm:t>
        <a:bodyPr/>
        <a:lstStyle/>
        <a:p>
          <a:endParaRPr lang="ru-RU"/>
        </a:p>
      </dgm:t>
    </dgm:pt>
    <dgm:pt modelId="{D12A7A95-1F09-434F-BB45-89B61EC3D54C}">
      <dgm:prSet phldrT="[Текст]" custT="1"/>
      <dgm:spPr/>
      <dgm:t>
        <a:bodyPr/>
        <a:lstStyle/>
        <a:p>
          <a:r>
            <a:rPr lang="ru-RU" sz="2400" dirty="0" smtClean="0"/>
            <a:t>ГП «Невель», СП «Артемовская волость», СП «Ивановская волость», СП «</a:t>
          </a:r>
          <a:r>
            <a:rPr lang="ru-RU" sz="2400" dirty="0" err="1" smtClean="0"/>
            <a:t>Плисская</a:t>
          </a:r>
          <a:r>
            <a:rPr lang="ru-RU" sz="2400" dirty="0" smtClean="0"/>
            <a:t> волость», СП «</a:t>
          </a:r>
          <a:r>
            <a:rPr lang="ru-RU" sz="2400" dirty="0" err="1" smtClean="0"/>
            <a:t>Усть-Долысская</a:t>
          </a:r>
          <a:r>
            <a:rPr lang="ru-RU" sz="2400" dirty="0" smtClean="0"/>
            <a:t> волость»</a:t>
          </a:r>
          <a:endParaRPr lang="ru-RU" sz="2400" dirty="0"/>
        </a:p>
      </dgm:t>
    </dgm:pt>
    <dgm:pt modelId="{5AEF6E41-A360-400D-8EEC-05D8B0EBE1C0}" type="parTrans" cxnId="{5A75AAF0-299F-4C61-BDA1-A33E2DE46632}">
      <dgm:prSet/>
      <dgm:spPr/>
      <dgm:t>
        <a:bodyPr/>
        <a:lstStyle/>
        <a:p>
          <a:endParaRPr lang="ru-RU"/>
        </a:p>
      </dgm:t>
    </dgm:pt>
    <dgm:pt modelId="{C92BA2C0-6542-49BF-A4DC-00279A321C8C}" type="sibTrans" cxnId="{5A75AAF0-299F-4C61-BDA1-A33E2DE46632}">
      <dgm:prSet/>
      <dgm:spPr/>
      <dgm:t>
        <a:bodyPr/>
        <a:lstStyle/>
        <a:p>
          <a:endParaRPr lang="ru-RU"/>
        </a:p>
      </dgm:t>
    </dgm:pt>
    <dgm:pt modelId="{6C19BEF0-599B-452B-9E63-C51A7D3CC4CC}" type="pres">
      <dgm:prSet presAssocID="{1F233D87-9207-4E7A-AD62-E432EC561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34AF3-D3C1-4D04-8ADF-744D453FB846}" type="pres">
      <dgm:prSet presAssocID="{AF7D7B01-FD27-44B1-A00D-A40ABA1614BE}" presName="linNode" presStyleCnt="0"/>
      <dgm:spPr/>
    </dgm:pt>
    <dgm:pt modelId="{7F524687-61A7-4473-BA45-F578F3917780}" type="pres">
      <dgm:prSet presAssocID="{AF7D7B01-FD27-44B1-A00D-A40ABA1614B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8A2E-C622-40F7-B5F2-FA639AD1745F}" type="pres">
      <dgm:prSet presAssocID="{AF7D7B01-FD27-44B1-A00D-A40ABA1614B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EC643-699B-4F1C-B826-EE5BD18CD6E0}" type="pres">
      <dgm:prSet presAssocID="{706D9121-F219-481F-8FA7-F3077CF93EAC}" presName="sp" presStyleCnt="0"/>
      <dgm:spPr/>
    </dgm:pt>
    <dgm:pt modelId="{75E596BE-3733-4CD5-8325-14A4B5E55B94}" type="pres">
      <dgm:prSet presAssocID="{89D4162C-D977-4C2A-8CBB-095D45AECFA7}" presName="linNode" presStyleCnt="0"/>
      <dgm:spPr/>
    </dgm:pt>
    <dgm:pt modelId="{3CB7D5EB-2801-4106-844E-D3F46A5012B8}" type="pres">
      <dgm:prSet presAssocID="{89D4162C-D977-4C2A-8CBB-095D45AECF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28A5D-69BA-4A2F-9627-EC9B3935D35D}" type="pres">
      <dgm:prSet presAssocID="{89D4162C-D977-4C2A-8CBB-095D45AECF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EF95B-0408-4440-9BC6-177CDEFF09F3}" type="pres">
      <dgm:prSet presAssocID="{32CD0111-F108-42C3-ACC2-9BCC69AD6D0B}" presName="sp" presStyleCnt="0"/>
      <dgm:spPr/>
    </dgm:pt>
    <dgm:pt modelId="{925C583C-7EAF-45A0-9E85-714B09AE9A7F}" type="pres">
      <dgm:prSet presAssocID="{0C712086-CF23-42BB-ADD5-5E920C4E006E}" presName="linNode" presStyleCnt="0"/>
      <dgm:spPr/>
    </dgm:pt>
    <dgm:pt modelId="{4941A70F-4647-4C6D-A2AC-FBE8089AFE3D}" type="pres">
      <dgm:prSet presAssocID="{0C712086-CF23-42BB-ADD5-5E920C4E006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508E0-72E0-4613-A056-122E65AC51F3}" type="pres">
      <dgm:prSet presAssocID="{0C712086-CF23-42BB-ADD5-5E920C4E006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2C6AA-CF22-443B-AD81-AD7705C7814A}" type="presOf" srcId="{0C712086-CF23-42BB-ADD5-5E920C4E006E}" destId="{4941A70F-4647-4C6D-A2AC-FBE8089AFE3D}" srcOrd="0" destOrd="0" presId="urn:microsoft.com/office/officeart/2005/8/layout/vList5"/>
    <dgm:cxn modelId="{5A75AAF0-299F-4C61-BDA1-A33E2DE46632}" srcId="{0C712086-CF23-42BB-ADD5-5E920C4E006E}" destId="{D12A7A95-1F09-434F-BB45-89B61EC3D54C}" srcOrd="0" destOrd="0" parTransId="{5AEF6E41-A360-400D-8EEC-05D8B0EBE1C0}" sibTransId="{C92BA2C0-6542-49BF-A4DC-00279A321C8C}"/>
    <dgm:cxn modelId="{9CF40136-1AB9-4C6B-B41B-52FE48B7271F}" type="presOf" srcId="{87ED1E74-E2F8-4F93-8F92-2DFF2D6E24F1}" destId="{DED28A5D-69BA-4A2F-9627-EC9B3935D35D}" srcOrd="0" destOrd="0" presId="urn:microsoft.com/office/officeart/2005/8/layout/vList5"/>
    <dgm:cxn modelId="{05153085-E3BD-4A3C-A2A6-6227DC2A209F}" type="presOf" srcId="{89D4162C-D977-4C2A-8CBB-095D45AECFA7}" destId="{3CB7D5EB-2801-4106-844E-D3F46A5012B8}" srcOrd="0" destOrd="0" presId="urn:microsoft.com/office/officeart/2005/8/layout/vList5"/>
    <dgm:cxn modelId="{2B336BB2-BA00-4B31-9601-E37979FE6962}" srcId="{89D4162C-D977-4C2A-8CBB-095D45AECFA7}" destId="{87ED1E74-E2F8-4F93-8F92-2DFF2D6E24F1}" srcOrd="0" destOrd="0" parTransId="{E88AB735-E705-4840-A8D3-F887BE4C42F8}" sibTransId="{F3B85F90-48A2-4401-BB8D-D8C7503863E7}"/>
    <dgm:cxn modelId="{E3024C2F-0D55-496B-98D3-D2C1A33B112E}" srcId="{AF7D7B01-FD27-44B1-A00D-A40ABA1614BE}" destId="{0DB1B26A-D0DB-414D-B89C-EE4D5C8F7819}" srcOrd="0" destOrd="0" parTransId="{B1401433-B34C-4E08-A056-EFED95AF7A7D}" sibTransId="{5AE2D663-B205-46E9-95F3-1A1808DBFF31}"/>
    <dgm:cxn modelId="{55E987B2-A1D8-4F7E-B249-4D2F75FDC224}" srcId="{1F233D87-9207-4E7A-AD62-E432EC561920}" destId="{AF7D7B01-FD27-44B1-A00D-A40ABA1614BE}" srcOrd="0" destOrd="0" parTransId="{593C70E7-7426-49BD-8B75-AD9ECB3BBC4B}" sibTransId="{706D9121-F219-481F-8FA7-F3077CF93EAC}"/>
    <dgm:cxn modelId="{6ADF9C36-2B7C-4CC3-B7B6-49946339D43E}" srcId="{1F233D87-9207-4E7A-AD62-E432EC561920}" destId="{89D4162C-D977-4C2A-8CBB-095D45AECFA7}" srcOrd="1" destOrd="0" parTransId="{3E9F2EFD-5DC4-432A-9F3B-B9AA65EA0357}" sibTransId="{32CD0111-F108-42C3-ACC2-9BCC69AD6D0B}"/>
    <dgm:cxn modelId="{54F61025-5F8F-4B96-B01B-08E1DD5DAA58}" type="presOf" srcId="{D12A7A95-1F09-434F-BB45-89B61EC3D54C}" destId="{831508E0-72E0-4613-A056-122E65AC51F3}" srcOrd="0" destOrd="0" presId="urn:microsoft.com/office/officeart/2005/8/layout/vList5"/>
    <dgm:cxn modelId="{2EFC42C0-F285-4B97-A16C-B191B608593D}" type="presOf" srcId="{0DB1B26A-D0DB-414D-B89C-EE4D5C8F7819}" destId="{B7CB8A2E-C622-40F7-B5F2-FA639AD1745F}" srcOrd="0" destOrd="0" presId="urn:microsoft.com/office/officeart/2005/8/layout/vList5"/>
    <dgm:cxn modelId="{AB095B82-6A19-4C14-B8D9-0E76C3F21096}" type="presOf" srcId="{AF7D7B01-FD27-44B1-A00D-A40ABA1614BE}" destId="{7F524687-61A7-4473-BA45-F578F3917780}" srcOrd="0" destOrd="0" presId="urn:microsoft.com/office/officeart/2005/8/layout/vList5"/>
    <dgm:cxn modelId="{FC106B15-2C8F-473E-AF6C-9F5087571994}" srcId="{1F233D87-9207-4E7A-AD62-E432EC561920}" destId="{0C712086-CF23-42BB-ADD5-5E920C4E006E}" srcOrd="2" destOrd="0" parTransId="{C0256528-368E-47BC-8510-91103E1392A2}" sibTransId="{EB3AB56D-3F7F-40C0-BB89-8C57EDF9D882}"/>
    <dgm:cxn modelId="{BC870E81-AC70-49FA-A662-73AF00360992}" type="presOf" srcId="{1F233D87-9207-4E7A-AD62-E432EC561920}" destId="{6C19BEF0-599B-452B-9E63-C51A7D3CC4CC}" srcOrd="0" destOrd="0" presId="urn:microsoft.com/office/officeart/2005/8/layout/vList5"/>
    <dgm:cxn modelId="{4570853C-9756-42EE-90AE-55B94E44815A}" type="presParOf" srcId="{6C19BEF0-599B-452B-9E63-C51A7D3CC4CC}" destId="{8BD34AF3-D3C1-4D04-8ADF-744D453FB846}" srcOrd="0" destOrd="0" presId="urn:microsoft.com/office/officeart/2005/8/layout/vList5"/>
    <dgm:cxn modelId="{AE6312C1-8E3B-41CE-A699-6ACDFAC405A4}" type="presParOf" srcId="{8BD34AF3-D3C1-4D04-8ADF-744D453FB846}" destId="{7F524687-61A7-4473-BA45-F578F3917780}" srcOrd="0" destOrd="0" presId="urn:microsoft.com/office/officeart/2005/8/layout/vList5"/>
    <dgm:cxn modelId="{2DBE9A69-9F9C-4A95-A127-9EF96C901F7D}" type="presParOf" srcId="{8BD34AF3-D3C1-4D04-8ADF-744D453FB846}" destId="{B7CB8A2E-C622-40F7-B5F2-FA639AD1745F}" srcOrd="1" destOrd="0" presId="urn:microsoft.com/office/officeart/2005/8/layout/vList5"/>
    <dgm:cxn modelId="{05DEB920-FB89-45DC-BEAD-11F55CA8CF22}" type="presParOf" srcId="{6C19BEF0-599B-452B-9E63-C51A7D3CC4CC}" destId="{203EC643-699B-4F1C-B826-EE5BD18CD6E0}" srcOrd="1" destOrd="0" presId="urn:microsoft.com/office/officeart/2005/8/layout/vList5"/>
    <dgm:cxn modelId="{13EA2FE4-402D-47AC-A9E1-946FED7A1751}" type="presParOf" srcId="{6C19BEF0-599B-452B-9E63-C51A7D3CC4CC}" destId="{75E596BE-3733-4CD5-8325-14A4B5E55B94}" srcOrd="2" destOrd="0" presId="urn:microsoft.com/office/officeart/2005/8/layout/vList5"/>
    <dgm:cxn modelId="{44B4C860-3C35-4C46-90FD-F52ACC45B270}" type="presParOf" srcId="{75E596BE-3733-4CD5-8325-14A4B5E55B94}" destId="{3CB7D5EB-2801-4106-844E-D3F46A5012B8}" srcOrd="0" destOrd="0" presId="urn:microsoft.com/office/officeart/2005/8/layout/vList5"/>
    <dgm:cxn modelId="{8E551A86-1309-4403-86DA-3F4B0AB6D54F}" type="presParOf" srcId="{75E596BE-3733-4CD5-8325-14A4B5E55B94}" destId="{DED28A5D-69BA-4A2F-9627-EC9B3935D35D}" srcOrd="1" destOrd="0" presId="urn:microsoft.com/office/officeart/2005/8/layout/vList5"/>
    <dgm:cxn modelId="{F674664E-2C6A-4C6C-AE24-438AE02FA0E1}" type="presParOf" srcId="{6C19BEF0-599B-452B-9E63-C51A7D3CC4CC}" destId="{492EF95B-0408-4440-9BC6-177CDEFF09F3}" srcOrd="3" destOrd="0" presId="urn:microsoft.com/office/officeart/2005/8/layout/vList5"/>
    <dgm:cxn modelId="{1A690296-2098-45A0-9C89-EFBD79612EEF}" type="presParOf" srcId="{6C19BEF0-599B-452B-9E63-C51A7D3CC4CC}" destId="{925C583C-7EAF-45A0-9E85-714B09AE9A7F}" srcOrd="4" destOrd="0" presId="urn:microsoft.com/office/officeart/2005/8/layout/vList5"/>
    <dgm:cxn modelId="{00F076EA-3929-43AA-BC7D-890E29B7927F}" type="presParOf" srcId="{925C583C-7EAF-45A0-9E85-714B09AE9A7F}" destId="{4941A70F-4647-4C6D-A2AC-FBE8089AFE3D}" srcOrd="0" destOrd="0" presId="urn:microsoft.com/office/officeart/2005/8/layout/vList5"/>
    <dgm:cxn modelId="{AC108968-1DBF-41A0-BA8D-93802BED9B00}" type="presParOf" srcId="{925C583C-7EAF-45A0-9E85-714B09AE9A7F}" destId="{831508E0-72E0-4613-A056-122E65AC51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C3D12-160A-4DD9-B68E-3C8834B48945}">
      <dsp:nvSpPr>
        <dsp:cNvPr id="0" name=""/>
        <dsp:cNvSpPr/>
      </dsp:nvSpPr>
      <dsp:spPr>
        <a:xfrm>
          <a:off x="0" y="0"/>
          <a:ext cx="8568952" cy="970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564 (≈ 350 – зарегистрированных)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itchFamily="34" charset="0"/>
            </a:rPr>
            <a:t>садоводческих, огороднических и дачных объединений граждан</a:t>
          </a:r>
          <a:endParaRPr lang="ru-RU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0"/>
        <a:ext cx="8568952" cy="970408"/>
      </dsp:txXfrm>
    </dsp:sp>
    <dsp:sp modelId="{BD462E30-7BBA-4705-8876-054F4CC4D280}">
      <dsp:nvSpPr>
        <dsp:cNvPr id="0" name=""/>
        <dsp:cNvSpPr/>
      </dsp:nvSpPr>
      <dsp:spPr>
        <a:xfrm rot="5400000">
          <a:off x="4142191" y="991108"/>
          <a:ext cx="284568" cy="3380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4142191" y="991108"/>
        <a:ext cx="284568" cy="338024"/>
      </dsp:txXfrm>
    </dsp:sp>
    <dsp:sp modelId="{CF8BA3A9-A530-4C4A-990E-3C32DA0F79E2}">
      <dsp:nvSpPr>
        <dsp:cNvPr id="0" name=""/>
        <dsp:cNvSpPr/>
      </dsp:nvSpPr>
      <dsp:spPr>
        <a:xfrm>
          <a:off x="0" y="1349832"/>
          <a:ext cx="8568952" cy="96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Из них: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484</a:t>
          </a: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kern="1200" dirty="0" smtClean="0">
              <a:solidFill>
                <a:schemeClr val="tx1"/>
              </a:solidFill>
            </a:rPr>
            <a:t>– </a:t>
          </a:r>
          <a:r>
            <a:rPr lang="ru-RU" sz="2400" b="0" kern="1200" dirty="0" smtClean="0">
              <a:solidFill>
                <a:schemeClr val="tx1"/>
              </a:solidFill>
              <a:latin typeface="Arial Narrow" pitchFamily="34" charset="0"/>
            </a:rPr>
            <a:t>садоводческие;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kern="1200" dirty="0" smtClean="0">
              <a:solidFill>
                <a:schemeClr val="tx1"/>
              </a:solidFill>
            </a:rPr>
            <a:t>– </a:t>
          </a:r>
          <a:r>
            <a:rPr lang="ru-RU" sz="2400" kern="1200" dirty="0" smtClean="0">
              <a:solidFill>
                <a:schemeClr val="tx1"/>
              </a:solidFill>
              <a:latin typeface="Arial Narrow" pitchFamily="34" charset="0"/>
            </a:rPr>
            <a:t>огороднические;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</a:t>
          </a: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kern="1200" dirty="0" smtClean="0">
              <a:solidFill>
                <a:schemeClr val="tx1"/>
              </a:solidFill>
            </a:rPr>
            <a:t>– </a:t>
          </a:r>
          <a:r>
            <a:rPr lang="ru-RU" sz="2400" kern="1200" dirty="0" smtClean="0">
              <a:solidFill>
                <a:schemeClr val="tx1"/>
              </a:solidFill>
              <a:latin typeface="Arial Narrow" pitchFamily="34" charset="0"/>
            </a:rPr>
            <a:t>дачные</a:t>
          </a:r>
          <a:endParaRPr lang="ru-RU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349832"/>
        <a:ext cx="8568952" cy="967253"/>
      </dsp:txXfrm>
    </dsp:sp>
    <dsp:sp modelId="{1394B297-9097-4545-A220-7A77CA8BD20A}">
      <dsp:nvSpPr>
        <dsp:cNvPr id="0" name=""/>
        <dsp:cNvSpPr/>
      </dsp:nvSpPr>
      <dsp:spPr>
        <a:xfrm rot="5400000">
          <a:off x="4143632" y="2335865"/>
          <a:ext cx="281687" cy="3380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4143632" y="2335865"/>
        <a:ext cx="281687" cy="338024"/>
      </dsp:txXfrm>
    </dsp:sp>
    <dsp:sp modelId="{281321BE-9D91-408F-ACAD-B9534AAFE707}">
      <dsp:nvSpPr>
        <dsp:cNvPr id="0" name=""/>
        <dsp:cNvSpPr/>
      </dsp:nvSpPr>
      <dsp:spPr>
        <a:xfrm>
          <a:off x="0" y="2692668"/>
          <a:ext cx="8568952" cy="996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mtClean="0">
              <a:solidFill>
                <a:schemeClr val="tx1"/>
              </a:solidFill>
              <a:latin typeface="Arial Narrow" pitchFamily="34" charset="0"/>
            </a:rPr>
            <a:t>Общая площадь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7,8 тыс. га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92668"/>
        <a:ext cx="8568952" cy="996466"/>
      </dsp:txXfrm>
    </dsp:sp>
    <dsp:sp modelId="{1E8A143C-4C27-487E-B5AD-1ADA85F655D0}">
      <dsp:nvSpPr>
        <dsp:cNvPr id="0" name=""/>
        <dsp:cNvSpPr/>
      </dsp:nvSpPr>
      <dsp:spPr>
        <a:xfrm rot="5400000">
          <a:off x="4143632" y="3707914"/>
          <a:ext cx="281687" cy="3380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4143632" y="3707914"/>
        <a:ext cx="281687" cy="338024"/>
      </dsp:txXfrm>
    </dsp:sp>
    <dsp:sp modelId="{D99F2641-E088-4A34-94CD-1851FA812CD6}">
      <dsp:nvSpPr>
        <dsp:cNvPr id="0" name=""/>
        <dsp:cNvSpPr/>
      </dsp:nvSpPr>
      <dsp:spPr>
        <a:xfrm>
          <a:off x="0" y="4064717"/>
          <a:ext cx="8568952" cy="9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1"/>
              </a:solidFill>
              <a:latin typeface="Arial Narrow" pitchFamily="34" charset="0"/>
            </a:rPr>
            <a:t>г. Псков и Псковский район </a:t>
          </a:r>
          <a:r>
            <a:rPr lang="ru-RU" sz="2800" kern="1200" dirty="0" smtClean="0">
              <a:solidFill>
                <a:schemeClr val="tx1"/>
              </a:solidFill>
            </a:rPr>
            <a:t>–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112</a:t>
          </a: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Arial Narrow" pitchFamily="34" charset="0"/>
            </a:rPr>
            <a:t>объединений</a:t>
          </a:r>
          <a:r>
            <a:rPr lang="ru-RU" sz="2800" kern="1200" dirty="0" smtClean="0">
              <a:solidFill>
                <a:schemeClr val="tx1"/>
              </a:solidFill>
            </a:rPr>
            <a:t> – </a:t>
          </a:r>
          <a:r>
            <a:rPr lang="ru-RU" sz="2800" b="1" u="sng" kern="1200" dirty="0" smtClean="0">
              <a:solidFill>
                <a:schemeClr val="tx1"/>
              </a:solidFill>
            </a:rPr>
            <a:t>20%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spc="-60" baseline="0" dirty="0" smtClean="0">
              <a:solidFill>
                <a:schemeClr val="tx1"/>
              </a:solidFill>
              <a:latin typeface="Arial Narrow" pitchFamily="34" charset="0"/>
            </a:rPr>
            <a:t>г. Великие Луки и Великолукский </a:t>
          </a:r>
          <a:r>
            <a:rPr lang="ru-RU" sz="2400" kern="1200" spc="-150" baseline="0" dirty="0" smtClean="0">
              <a:solidFill>
                <a:schemeClr val="tx1"/>
              </a:solidFill>
              <a:latin typeface="Arial Narrow" pitchFamily="34" charset="0"/>
            </a:rPr>
            <a:t>район</a:t>
          </a:r>
          <a:r>
            <a:rPr lang="ru-RU" sz="2400" kern="1200" spc="-15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ru-RU" sz="2800" kern="1200" spc="-150" dirty="0" smtClean="0">
              <a:solidFill>
                <a:schemeClr val="tx1"/>
              </a:solidFill>
            </a:rPr>
            <a:t>– </a:t>
          </a:r>
          <a:r>
            <a:rPr lang="ru-RU" sz="28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</a:t>
          </a:r>
          <a:r>
            <a:rPr lang="ru-RU" sz="280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kern="1200" spc="-150" baseline="0" dirty="0" smtClean="0">
              <a:solidFill>
                <a:schemeClr val="tx1"/>
              </a:solidFill>
              <a:latin typeface="Arial Narrow" pitchFamily="34" charset="0"/>
            </a:rPr>
            <a:t>объединений</a:t>
          </a:r>
          <a:r>
            <a:rPr lang="ru-RU" sz="2800" kern="1200" spc="-150" dirty="0" smtClean="0">
              <a:solidFill>
                <a:schemeClr val="tx1"/>
              </a:solidFill>
            </a:rPr>
            <a:t> – </a:t>
          </a:r>
          <a:r>
            <a:rPr lang="ru-RU" sz="2800" b="1" u="sng" kern="1200" spc="-150" dirty="0" smtClean="0">
              <a:solidFill>
                <a:schemeClr val="tx1"/>
              </a:solidFill>
            </a:rPr>
            <a:t>33%</a:t>
          </a:r>
          <a:endParaRPr lang="ru-RU" sz="2800" b="1" u="sng" kern="1200" spc="-150" dirty="0">
            <a:solidFill>
              <a:schemeClr val="tx1"/>
            </a:solidFill>
          </a:endParaRPr>
        </a:p>
      </dsp:txBody>
      <dsp:txXfrm>
        <a:off x="0" y="4064717"/>
        <a:ext cx="8568952" cy="972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66D36-DF3A-4E6F-A039-4702FD66A0F6}">
      <dsp:nvSpPr>
        <dsp:cNvPr id="0" name=""/>
        <dsp:cNvSpPr/>
      </dsp:nvSpPr>
      <dsp:spPr>
        <a:xfrm>
          <a:off x="0" y="533758"/>
          <a:ext cx="856895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4150-A916-4DEE-AC4A-32E893FDC5AB}">
      <dsp:nvSpPr>
        <dsp:cNvPr id="0" name=""/>
        <dsp:cNvSpPr/>
      </dsp:nvSpPr>
      <dsp:spPr>
        <a:xfrm>
          <a:off x="428447" y="76198"/>
          <a:ext cx="7919990" cy="9151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Снижена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kern="1200" dirty="0" smtClean="0">
              <a:solidFill>
                <a:schemeClr val="tx1"/>
              </a:solidFill>
            </a:rPr>
            <a:t>ставка земельного налога в 97 поселениях из 110 поселений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8447" y="76198"/>
        <a:ext cx="7919990" cy="915120"/>
      </dsp:txXfrm>
    </dsp:sp>
    <dsp:sp modelId="{1E123662-44FD-4D1F-B5CA-CD00138336F2}">
      <dsp:nvSpPr>
        <dsp:cNvPr id="0" name=""/>
        <dsp:cNvSpPr/>
      </dsp:nvSpPr>
      <dsp:spPr>
        <a:xfrm>
          <a:off x="0" y="2071046"/>
          <a:ext cx="856895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DA05A-B13A-44B0-9F76-AC46EAD8F6D8}">
      <dsp:nvSpPr>
        <dsp:cNvPr id="0" name=""/>
        <dsp:cNvSpPr/>
      </dsp:nvSpPr>
      <dsp:spPr>
        <a:xfrm>
          <a:off x="428447" y="1482358"/>
          <a:ext cx="7919990" cy="104624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Большинство ОМС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снизили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kern="1200" dirty="0" smtClean="0">
              <a:solidFill>
                <a:schemeClr val="tx1"/>
              </a:solidFill>
            </a:rPr>
            <a:t>налоговые ставки до 0,2 %, в 39 поселениях снижены ставки до 0,15 % и ниже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8447" y="1482358"/>
        <a:ext cx="7919990" cy="1046247"/>
      </dsp:txXfrm>
    </dsp:sp>
    <dsp:sp modelId="{926AF049-6C54-4ECB-9220-9328DBF702B8}">
      <dsp:nvSpPr>
        <dsp:cNvPr id="0" name=""/>
        <dsp:cNvSpPr/>
      </dsp:nvSpPr>
      <dsp:spPr>
        <a:xfrm>
          <a:off x="0" y="4039145"/>
          <a:ext cx="856895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3A787-624C-4478-B334-220765C56A54}">
      <dsp:nvSpPr>
        <dsp:cNvPr id="0" name=""/>
        <dsp:cNvSpPr/>
      </dsp:nvSpPr>
      <dsp:spPr>
        <a:xfrm>
          <a:off x="428447" y="3019646"/>
          <a:ext cx="7919990" cy="147705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снизили </a:t>
          </a:r>
          <a:r>
            <a:rPr lang="ru-RU" sz="2400" kern="1200" dirty="0" smtClean="0">
              <a:solidFill>
                <a:schemeClr val="tx1"/>
              </a:solidFill>
            </a:rPr>
            <a:t>ставку земельного налога 13 сельских поселения. Псковский район: </a:t>
          </a:r>
          <a:r>
            <a:rPr lang="ru-RU" sz="2400" kern="1200" dirty="0" err="1" smtClean="0">
              <a:solidFill>
                <a:schemeClr val="tx1"/>
              </a:solidFill>
            </a:rPr>
            <a:t>Ершовская</a:t>
          </a:r>
          <a:r>
            <a:rPr lang="ru-RU" sz="2400" kern="1200" dirty="0" smtClean="0">
              <a:solidFill>
                <a:schemeClr val="tx1"/>
              </a:solidFill>
            </a:rPr>
            <a:t> волость, </a:t>
          </a:r>
          <a:r>
            <a:rPr lang="ru-RU" sz="2400" kern="1200" dirty="0" err="1" smtClean="0">
              <a:solidFill>
                <a:schemeClr val="tx1"/>
              </a:solidFill>
            </a:rPr>
            <a:t>Торошинская</a:t>
          </a:r>
          <a:r>
            <a:rPr lang="ru-RU" sz="2400" kern="1200" dirty="0" smtClean="0">
              <a:solidFill>
                <a:schemeClr val="tx1"/>
              </a:solidFill>
            </a:rPr>
            <a:t> волость, </a:t>
          </a:r>
          <a:r>
            <a:rPr lang="ru-RU" sz="2400" kern="1200" dirty="0" err="1" smtClean="0">
              <a:solidFill>
                <a:schemeClr val="tx1"/>
              </a:solidFill>
            </a:rPr>
            <a:t>Середкинская</a:t>
          </a:r>
          <a:r>
            <a:rPr lang="ru-RU" sz="2400" kern="1200" dirty="0" smtClean="0">
              <a:solidFill>
                <a:schemeClr val="tx1"/>
              </a:solidFill>
            </a:rPr>
            <a:t> волость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8447" y="3019646"/>
        <a:ext cx="7919990" cy="14770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B8A2E-C622-40F7-B5F2-FA639AD1745F}">
      <dsp:nvSpPr>
        <dsp:cNvPr id="0" name=""/>
        <dsp:cNvSpPr/>
      </dsp:nvSpPr>
      <dsp:spPr>
        <a:xfrm rot="5400000">
          <a:off x="4918521" y="-1783897"/>
          <a:ext cx="135521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г. Псков, ГП «Печоры», СП «</a:t>
          </a:r>
          <a:r>
            <a:rPr lang="ru-RU" sz="2400" kern="1200" dirty="0" err="1" smtClean="0"/>
            <a:t>Писковичская</a:t>
          </a:r>
          <a:r>
            <a:rPr lang="ru-RU" sz="2400" kern="1200" dirty="0" smtClean="0"/>
            <a:t> волость», СП «</a:t>
          </a:r>
          <a:r>
            <a:rPr lang="ru-RU" sz="2400" kern="1200" dirty="0" err="1" smtClean="0"/>
            <a:t>Тямшанская</a:t>
          </a:r>
          <a:r>
            <a:rPr lang="ru-RU" sz="2400" kern="1200" dirty="0" smtClean="0"/>
            <a:t> волость», СП «</a:t>
          </a:r>
          <a:r>
            <a:rPr lang="ru-RU" sz="2400" kern="1200" dirty="0" err="1" smtClean="0"/>
            <a:t>Ядровская</a:t>
          </a:r>
          <a:r>
            <a:rPr lang="ru-RU" sz="2400" kern="1200" dirty="0" smtClean="0"/>
            <a:t> волость»</a:t>
          </a:r>
          <a:endParaRPr lang="ru-RU" sz="2400" kern="1200" dirty="0"/>
        </a:p>
      </dsp:txBody>
      <dsp:txXfrm rot="5400000">
        <a:off x="4918521" y="-1783897"/>
        <a:ext cx="1355213" cy="5266944"/>
      </dsp:txXfrm>
    </dsp:sp>
    <dsp:sp modelId="{7F524687-61A7-4473-BA45-F578F3917780}">
      <dsp:nvSpPr>
        <dsp:cNvPr id="0" name=""/>
        <dsp:cNvSpPr/>
      </dsp:nvSpPr>
      <dsp:spPr>
        <a:xfrm>
          <a:off x="0" y="2566"/>
          <a:ext cx="2962656" cy="169401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2017-2018</a:t>
          </a:r>
          <a:endParaRPr lang="ru-RU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66"/>
        <a:ext cx="2962656" cy="1694016"/>
      </dsp:txXfrm>
    </dsp:sp>
    <dsp:sp modelId="{DED28A5D-69BA-4A2F-9627-EC9B3935D35D}">
      <dsp:nvSpPr>
        <dsp:cNvPr id="0" name=""/>
        <dsp:cNvSpPr/>
      </dsp:nvSpPr>
      <dsp:spPr>
        <a:xfrm rot="5400000">
          <a:off x="4918521" y="-5180"/>
          <a:ext cx="135521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г. Великие Луки, СП «</a:t>
          </a:r>
          <a:r>
            <a:rPr lang="ru-RU" sz="2400" kern="1200" dirty="0" err="1" smtClean="0"/>
            <a:t>Палкинская</a:t>
          </a:r>
          <a:r>
            <a:rPr lang="ru-RU" sz="2400" kern="1200" dirty="0" smtClean="0"/>
            <a:t> волость»</a:t>
          </a:r>
          <a:endParaRPr lang="ru-RU" sz="2400" kern="1200" dirty="0"/>
        </a:p>
      </dsp:txBody>
      <dsp:txXfrm rot="5400000">
        <a:off x="4918521" y="-5180"/>
        <a:ext cx="1355213" cy="5266944"/>
      </dsp:txXfrm>
    </dsp:sp>
    <dsp:sp modelId="{3CB7D5EB-2801-4106-844E-D3F46A5012B8}">
      <dsp:nvSpPr>
        <dsp:cNvPr id="0" name=""/>
        <dsp:cNvSpPr/>
      </dsp:nvSpPr>
      <dsp:spPr>
        <a:xfrm>
          <a:off x="0" y="1781283"/>
          <a:ext cx="2962656" cy="169401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2017-2019</a:t>
          </a:r>
          <a:endParaRPr lang="ru-RU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81283"/>
        <a:ext cx="2962656" cy="1694016"/>
      </dsp:txXfrm>
    </dsp:sp>
    <dsp:sp modelId="{831508E0-72E0-4613-A056-122E65AC51F3}">
      <dsp:nvSpPr>
        <dsp:cNvPr id="0" name=""/>
        <dsp:cNvSpPr/>
      </dsp:nvSpPr>
      <dsp:spPr>
        <a:xfrm rot="5400000">
          <a:off x="4918521" y="1773537"/>
          <a:ext cx="135521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ГП «Невель», СП «Артемовская волость», СП «Ивановская волость», СП «</a:t>
          </a:r>
          <a:r>
            <a:rPr lang="ru-RU" sz="2400" kern="1200" dirty="0" err="1" smtClean="0"/>
            <a:t>Плисская</a:t>
          </a:r>
          <a:r>
            <a:rPr lang="ru-RU" sz="2400" kern="1200" dirty="0" smtClean="0"/>
            <a:t> волость», СП «</a:t>
          </a:r>
          <a:r>
            <a:rPr lang="ru-RU" sz="2400" kern="1200" dirty="0" err="1" smtClean="0"/>
            <a:t>Усть-Долысская</a:t>
          </a:r>
          <a:r>
            <a:rPr lang="ru-RU" sz="2400" kern="1200" dirty="0" smtClean="0"/>
            <a:t> волость»</a:t>
          </a:r>
          <a:endParaRPr lang="ru-RU" sz="2400" kern="1200" dirty="0"/>
        </a:p>
      </dsp:txBody>
      <dsp:txXfrm rot="5400000">
        <a:off x="4918521" y="1773537"/>
        <a:ext cx="1355213" cy="5266944"/>
      </dsp:txXfrm>
    </dsp:sp>
    <dsp:sp modelId="{4941A70F-4647-4C6D-A2AC-FBE8089AFE3D}">
      <dsp:nvSpPr>
        <dsp:cNvPr id="0" name=""/>
        <dsp:cNvSpPr/>
      </dsp:nvSpPr>
      <dsp:spPr>
        <a:xfrm>
          <a:off x="0" y="3560000"/>
          <a:ext cx="2962656" cy="169401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Бессрочный период</a:t>
          </a:r>
          <a:endParaRPr lang="ru-RU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60000"/>
        <a:ext cx="2962656" cy="169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0.09016</cdr:x>
      <cdr:y>0.03454</cdr:y>
    </cdr:from>
    <cdr:to>
      <cdr:x>0.51639</cdr:x>
      <cdr:y>0.22187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92088" y="172616"/>
          <a:ext cx="3744416" cy="93610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387 252 объекта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24FC-D2AE-41EB-B22B-1AF9145612BF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1085-4647-4831-84DA-F97BF44865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59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085-4647-4831-84DA-F97BF44865E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70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362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49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2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56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698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706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734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94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4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550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3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90E5-2C4D-4FF1-8FDA-10CB036431A1}" type="datetimeFigureOut">
              <a:rPr lang="ru-RU" smtClean="0"/>
              <a:pPr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A2DE-A77C-4E29-BBFC-BB1AEC9FA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36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096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завышенной кадастровой стоимости земель в садоводствах и сельской местности Псковской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122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переоценки земель </a:t>
            </a:r>
            <a:r>
              <a:rPr lang="ru-RU" sz="53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населенных пунктов</a:t>
            </a:r>
            <a:endParaRPr lang="ru-RU" sz="53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628167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456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В других регионах России</a:t>
            </a:r>
            <a:endParaRPr lang="ru-RU" sz="48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56645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966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В Псковской области: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0142268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37" y="1593580"/>
            <a:ext cx="2006349" cy="1434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9" y="4895951"/>
            <a:ext cx="1532764" cy="1342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268"/>
            <a:ext cx="1744406" cy="1282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7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4162"/>
          </a:xfrm>
        </p:spPr>
        <p:txBody>
          <a:bodyPr>
            <a:noAutofit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Значение коллективного садоводства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674004039"/>
              </p:ext>
            </p:extLst>
          </p:nvPr>
        </p:nvGraphicFramePr>
        <p:xfrm>
          <a:off x="467544" y="1628800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91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История переоценок на примере СНТ «Ветеран»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3578467"/>
              </p:ext>
            </p:extLst>
          </p:nvPr>
        </p:nvGraphicFramePr>
        <p:xfrm>
          <a:off x="467544" y="1772816"/>
          <a:ext cx="5256584" cy="241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320480"/>
              </a:tblGrid>
              <a:tr h="534058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</a:t>
                      </a:r>
                      <a:endPara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2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400" baseline="0" dirty="0" smtClean="0"/>
                        <a:t> руб. 50 коп. за 1 кв. м.</a:t>
                      </a:r>
                      <a:endParaRPr lang="ru-RU" sz="2400" dirty="0"/>
                    </a:p>
                  </a:txBody>
                  <a:tcPr/>
                </a:tc>
              </a:tr>
              <a:tr h="4712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8</a:t>
                      </a:r>
                      <a:r>
                        <a:rPr lang="ru-RU" sz="2400" baseline="0" dirty="0" smtClean="0"/>
                        <a:t> руб. 75 коп. за 1 кв. м.</a:t>
                      </a:r>
                      <a:endParaRPr lang="ru-RU" sz="2400" dirty="0" smtClean="0"/>
                    </a:p>
                  </a:txBody>
                  <a:tcPr/>
                </a:tc>
              </a:tr>
              <a:tr h="4712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21</a:t>
                      </a:r>
                      <a:r>
                        <a:rPr lang="ru-RU" sz="2400" baseline="0" dirty="0" smtClean="0"/>
                        <a:t> руб. 88 коп. за 1 кв. м.</a:t>
                      </a:r>
                      <a:endParaRPr lang="ru-RU" sz="2400" dirty="0" smtClean="0"/>
                    </a:p>
                  </a:txBody>
                  <a:tcPr/>
                </a:tc>
              </a:tr>
              <a:tr h="4712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237</a:t>
                      </a:r>
                      <a:r>
                        <a:rPr lang="ru-RU" sz="2400" baseline="0" dirty="0" smtClean="0"/>
                        <a:t> руб. 43 коп. за 1 кв. м.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06630470"/>
              </p:ext>
            </p:extLst>
          </p:nvPr>
        </p:nvGraphicFramePr>
        <p:xfrm>
          <a:off x="5796136" y="1628800"/>
          <a:ext cx="31683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4293096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Земельный налог  </a:t>
            </a:r>
            <a:r>
              <a:rPr lang="ru-RU" sz="2400" b="1" dirty="0" smtClean="0">
                <a:latin typeface="Arial Narrow" panose="020B0606020202030204" pitchFamily="34" charset="0"/>
              </a:rPr>
              <a:t>за земли общего пользования СНТ «Ветеран» за </a:t>
            </a:r>
            <a:r>
              <a:rPr lang="ru-RU" sz="2400" b="1" dirty="0">
                <a:latin typeface="Arial Narrow" panose="020B0606020202030204" pitchFamily="34" charset="0"/>
              </a:rPr>
              <a:t>10 </a:t>
            </a:r>
            <a:r>
              <a:rPr lang="ru-RU" sz="2400" b="1" dirty="0" smtClean="0">
                <a:latin typeface="Arial Narrow" panose="020B0606020202030204" pitchFamily="34" charset="0"/>
              </a:rPr>
              <a:t>лет с 2001 по 2010 гг. </a:t>
            </a:r>
            <a:r>
              <a:rPr lang="ru-RU" sz="2400" b="1" dirty="0">
                <a:latin typeface="Arial Narrow" panose="020B0606020202030204" pitchFamily="34" charset="0"/>
              </a:rPr>
              <a:t>вырос с 624 рублей до 27300 рублей или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44 раза</a:t>
            </a:r>
            <a:r>
              <a:rPr lang="ru-RU" sz="2400" b="1" dirty="0">
                <a:latin typeface="Arial Narrow" panose="020B0606020202030204" pitchFamily="34" charset="0"/>
              </a:rPr>
              <a:t>. 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После переоценки земель в 2016 году земельный налог  увеличился еще почти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11 раз</a:t>
            </a:r>
            <a:r>
              <a:rPr lang="ru-RU" sz="2400" b="1" u="sng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в сравнении с 2010 годом.</a:t>
            </a:r>
          </a:p>
          <a:p>
            <a:r>
              <a:rPr lang="ru-RU" sz="2400" b="1" dirty="0" smtClean="0">
                <a:latin typeface="Arial Narrow" panose="020B0606020202030204" pitchFamily="34" charset="0"/>
              </a:rPr>
              <a:t>За весь период налог вырос </a:t>
            </a:r>
            <a:r>
              <a:rPr 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475 раз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!!!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6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оценки на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примере</a:t>
            </a:r>
            <a:b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62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СНТ «Калиновщина»</a:t>
            </a:r>
            <a:endParaRPr lang="ru-RU" sz="4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62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6916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340,4 га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участков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1 853 шт.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действующих участков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 шт.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01.01.2018 (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 шт.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01.01.2017)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муниципальных участков (отказных)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21.03.2018 (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 шт.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29.03.2017)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членского взноса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1 600 руб.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СНТ в 2016, 2017 гг. ≈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500 000 </a:t>
            </a: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руб./год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14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оценки на примере</a:t>
            </a:r>
            <a:b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62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СНТ «Калиновщина»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0384546"/>
              </p:ext>
            </p:extLst>
          </p:nvPr>
        </p:nvGraphicFramePr>
        <p:xfrm>
          <a:off x="251520" y="1556790"/>
          <a:ext cx="8640959" cy="359289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139881"/>
                <a:gridCol w="1750539"/>
                <a:gridCol w="1750539"/>
              </a:tblGrid>
              <a:tr h="570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62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УПКС, руб./</a:t>
                      </a:r>
                      <a:r>
                        <a:rPr lang="ru-RU" sz="2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кв.м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15,34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178,66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62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земель общего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пользования,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52 224 661,84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608 243 682,16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62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Н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алог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за земли общего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пользования,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93 326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1 086 937,62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8062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одного участка (15 соток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),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23 </a:t>
                      </a:r>
                      <a:r>
                        <a:rPr lang="ru-RU" sz="2000" b="1" u="none" strike="noStrike" dirty="0" smtClean="0">
                          <a:effectLst/>
                        </a:rPr>
                        <a:t>010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267 </a:t>
                      </a:r>
                      <a:r>
                        <a:rPr lang="ru-RU" sz="2000" b="1" u="none" strike="noStrike" dirty="0" smtClean="0">
                          <a:effectLst/>
                        </a:rPr>
                        <a:t>990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7275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Налог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собственника за свой земельный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участок,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804 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–</a:t>
                      </a:r>
                      <a:r>
                        <a:rPr lang="ru-RU" sz="2000" b="1" u="none" strike="noStrike" dirty="0" smtClean="0">
                          <a:effectLst/>
                        </a:rPr>
                        <a:t> 0,3%</a:t>
                      </a:r>
                    </a:p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536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– 0,2%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229200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Значение показателей после переоценки увеличилось в </a:t>
            </a: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11,6 раза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661248"/>
            <a:ext cx="850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 худшем случае для члена СНТ «Калиновщина» наличие участка обойдется в </a:t>
            </a: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9372 руб.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/>
              <a:t>в год.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238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оценки на примере</a:t>
            </a:r>
            <a:b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62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СНТ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62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«Дружба»</a:t>
            </a:r>
            <a:endParaRPr lang="ru-RU" dirty="0"/>
          </a:p>
        </p:txBody>
      </p:sp>
      <p:sp>
        <p:nvSpPr>
          <p:cNvPr id="5" name="Объект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84,4 га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участков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922 шт.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действующих участков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377 шт.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муниципальных участков (отказных)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шт.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членского взноса –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1 200 руб.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СНТ –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453 000</a:t>
            </a:r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54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оценки на примере</a:t>
            </a:r>
            <a:b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62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СНТ «Дружба»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4710916"/>
              </p:ext>
            </p:extLst>
          </p:nvPr>
        </p:nvGraphicFramePr>
        <p:xfrm>
          <a:off x="179512" y="1700808"/>
          <a:ext cx="8784976" cy="353177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225546"/>
                <a:gridCol w="1779715"/>
                <a:gridCol w="1779715"/>
              </a:tblGrid>
              <a:tr h="537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173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УПКС, руб./</a:t>
                      </a:r>
                      <a:r>
                        <a:rPr lang="ru-RU" sz="24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кв.м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14,45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294,21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173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земель общего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пользования,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12 195 250,90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248 302 060,02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173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Н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алог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за земли общего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пользования,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23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037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469 046</a:t>
                      </a:r>
                      <a:endParaRPr lang="ru-RU" sz="2000" b="1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173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одного участка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(9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соток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),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928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Налог </a:t>
                      </a:r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собственника за свой земельный </a:t>
                      </a:r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участок,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794 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–</a:t>
                      </a:r>
                      <a:r>
                        <a:rPr lang="ru-RU" sz="2000" b="1" u="none" strike="noStrike" dirty="0" smtClean="0">
                          <a:effectLst/>
                        </a:rPr>
                        <a:t> 0,3%</a:t>
                      </a:r>
                    </a:p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530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– 0,2%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301208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Значение показателей после переоценки увеличилось в </a:t>
            </a: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 раза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8433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 худшем случае для  члена СНТ «Дружба» наличие участка обойдется в </a:t>
            </a:r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3238 руб.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/>
              <a:t>в год.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11613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Как производилась оценка?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Независимый оценщик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«Центр экспертизы и оценки собственности»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(г. Санкт-Петербург)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на сумму более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млн. руб.</a:t>
            </a:r>
          </a:p>
          <a:p>
            <a:pPr>
              <a:spcBef>
                <a:spcPts val="1800"/>
              </a:spcBef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475 тыс.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земельных участков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оценки одного участка примерно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руб.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95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125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№350 от 27.10.2016</a:t>
            </a:r>
            <a:r>
              <a:rPr lang="ru-RU" sz="2600" dirty="0" smtClean="0"/>
              <a:t> (земли </a:t>
            </a:r>
            <a:r>
              <a:rPr lang="ru-RU" sz="2600" dirty="0"/>
              <a:t>особо охраняемых </a:t>
            </a:r>
            <a:r>
              <a:rPr lang="ru-RU" sz="2600" dirty="0" smtClean="0"/>
              <a:t>территорий и объектов)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№351 от 27.10.2016</a:t>
            </a:r>
            <a:r>
              <a:rPr lang="ru-RU" sz="2600" dirty="0" smtClean="0"/>
              <a:t> (земли </a:t>
            </a:r>
            <a:r>
              <a:rPr lang="ru-RU" sz="2600" dirty="0"/>
              <a:t>промышленности, энергетики, транспорта, связи, радиовещания, телевидения, информатики, </a:t>
            </a:r>
            <a:r>
              <a:rPr lang="ru-RU" sz="2600" dirty="0" smtClean="0"/>
              <a:t>земли </a:t>
            </a:r>
            <a:r>
              <a:rPr lang="ru-RU" sz="2600" dirty="0"/>
              <a:t>для обеспечения космической деятельности, </a:t>
            </a:r>
            <a:r>
              <a:rPr lang="ru-RU" sz="2600" dirty="0" smtClean="0"/>
              <a:t>земли </a:t>
            </a:r>
            <a:r>
              <a:rPr lang="ru-RU" sz="2600" dirty="0"/>
              <a:t>обороны, безопасности и </a:t>
            </a:r>
            <a:r>
              <a:rPr lang="ru-RU" sz="2600" dirty="0" smtClean="0"/>
              <a:t>земли </a:t>
            </a:r>
            <a:r>
              <a:rPr lang="ru-RU" sz="2600" dirty="0"/>
              <a:t>иного специального </a:t>
            </a:r>
            <a:r>
              <a:rPr lang="ru-RU" sz="2600" dirty="0" smtClean="0"/>
              <a:t>назначения)</a:t>
            </a:r>
            <a:endParaRPr lang="ru-RU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№352 от 27.10.2016</a:t>
            </a:r>
            <a:r>
              <a:rPr lang="ru-RU" sz="2600" dirty="0" smtClean="0"/>
              <a:t> (</a:t>
            </a:r>
            <a:r>
              <a:rPr lang="ru-RU" sz="2800" dirty="0" smtClean="0"/>
              <a:t>земли </a:t>
            </a:r>
            <a:r>
              <a:rPr lang="ru-RU" sz="2800" dirty="0"/>
              <a:t>лесного </a:t>
            </a:r>
            <a:r>
              <a:rPr lang="ru-RU" sz="2800" dirty="0" smtClean="0"/>
              <a:t>фонда)</a:t>
            </a:r>
            <a:endParaRPr lang="ru-RU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№376 от 22.11.2016</a:t>
            </a:r>
            <a:r>
              <a:rPr lang="ru-RU" sz="2600" dirty="0" smtClean="0"/>
              <a:t> (</a:t>
            </a:r>
            <a:r>
              <a:rPr lang="ru-RU" sz="2800" u="sng" dirty="0" smtClean="0"/>
              <a:t>земли сельскохозяйственного назначения</a:t>
            </a:r>
            <a:r>
              <a:rPr lang="ru-RU" sz="2800" dirty="0" smtClean="0"/>
              <a:t>)</a:t>
            </a:r>
            <a:endParaRPr lang="ru-RU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№377 от 22.11.2016</a:t>
            </a:r>
            <a:r>
              <a:rPr lang="ru-RU" sz="2600" dirty="0" smtClean="0"/>
              <a:t> (</a:t>
            </a:r>
            <a:r>
              <a:rPr lang="ru-RU" sz="2800" u="sng" dirty="0" smtClean="0"/>
              <a:t>земли </a:t>
            </a:r>
            <a:r>
              <a:rPr lang="ru-RU" sz="2800" u="sng" dirty="0"/>
              <a:t>населенных </a:t>
            </a:r>
            <a:r>
              <a:rPr lang="ru-RU" sz="2800" u="sng" dirty="0" smtClean="0"/>
              <a:t>пунктов</a:t>
            </a:r>
            <a:r>
              <a:rPr lang="ru-RU" sz="2800" dirty="0" smtClean="0"/>
              <a:t>)</a:t>
            </a:r>
            <a:endParaRPr lang="ru-RU" sz="2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Переоценка земель</a:t>
            </a:r>
            <a:endParaRPr lang="ru-RU" sz="6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7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12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Рабочая встреча с ОЦЕНЩИКОМ </a:t>
            </a:r>
            <a:b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в 2017 году</a:t>
            </a:r>
            <a:endParaRPr lang="ru-RU" sz="4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8956211"/>
              </p:ext>
            </p:extLst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272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6139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Экспертное мнение об </a:t>
            </a:r>
            <a:r>
              <a:rPr lang="ru-RU" sz="5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оценке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</a:rPr>
              <a:t>Оценщик </a:t>
            </a:r>
            <a:r>
              <a:rPr lang="ru-RU" sz="2400" b="1" dirty="0">
                <a:latin typeface="Cambria" panose="02040503050406030204" pitchFamily="18" charset="0"/>
              </a:rPr>
              <a:t>не приводит источник информации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  <a:r>
              <a:rPr lang="ru-RU" sz="2400" dirty="0" smtClean="0">
                <a:latin typeface="Cambria" panose="02040503050406030204" pitchFamily="18" charset="0"/>
              </a:rPr>
              <a:t>По большинству пунктов, связанных с ценовыми показателями и анализом сделок с земельными участками,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</a:rPr>
              <a:t>от которых напрямую зависит величина кадастровой стоимости, проверить данные, </a:t>
            </a:r>
            <a:r>
              <a:rPr lang="ru-RU" sz="2400" dirty="0">
                <a:latin typeface="Cambria" panose="02040503050406030204" pitchFamily="18" charset="0"/>
              </a:rPr>
              <a:t>приведенные </a:t>
            </a:r>
            <a:r>
              <a:rPr lang="ru-RU" sz="2400" dirty="0" smtClean="0">
                <a:latin typeface="Cambria" panose="02040503050406030204" pitchFamily="18" charset="0"/>
              </a:rPr>
              <a:t>оценщиком, </a:t>
            </a:r>
            <a:r>
              <a:rPr lang="ru-RU" sz="2400" dirty="0">
                <a:latin typeface="Cambria" panose="02040503050406030204" pitchFamily="18" charset="0"/>
              </a:rPr>
              <a:t>не представляется возможным</a:t>
            </a:r>
            <a:r>
              <a:rPr lang="ru-RU" sz="2400" dirty="0" smtClean="0">
                <a:latin typeface="Cambria" panose="02040503050406030204" pitchFamily="18" charset="0"/>
              </a:rPr>
              <a:t>, так как отсутствуют ссылки </a:t>
            </a:r>
            <a:r>
              <a:rPr lang="ru-RU" sz="2400" dirty="0">
                <a:latin typeface="Cambria" panose="02040503050406030204" pitchFamily="18" charset="0"/>
              </a:rPr>
              <a:t>или </a:t>
            </a:r>
            <a:r>
              <a:rPr lang="ru-RU" sz="2400" dirty="0" smtClean="0">
                <a:latin typeface="Cambria" panose="02040503050406030204" pitchFamily="18" charset="0"/>
              </a:rPr>
              <a:t>сканированные страницы </a:t>
            </a:r>
            <a:r>
              <a:rPr lang="ru-RU" sz="2400" dirty="0">
                <a:latin typeface="Cambria" panose="02040503050406030204" pitchFamily="18" charset="0"/>
              </a:rPr>
              <a:t>источника </a:t>
            </a:r>
            <a:r>
              <a:rPr lang="ru-RU" sz="2400" dirty="0" smtClean="0">
                <a:latin typeface="Cambria" panose="02040503050406030204" pitchFamily="18" charset="0"/>
              </a:rPr>
              <a:t>информации.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</a:rPr>
              <a:t>Оценщик </a:t>
            </a:r>
            <a:r>
              <a:rPr lang="ru-RU" sz="2400" b="1" dirty="0">
                <a:latin typeface="Cambria" panose="02040503050406030204" pitchFamily="18" charset="0"/>
              </a:rPr>
              <a:t>не обосновал приведенное сегментирование рынка земельных </a:t>
            </a:r>
            <a:r>
              <a:rPr lang="ru-RU" sz="2400" b="1" dirty="0" smtClean="0">
                <a:latin typeface="Cambria" panose="02040503050406030204" pitchFamily="18" charset="0"/>
              </a:rPr>
              <a:t>участков. </a:t>
            </a:r>
            <a:r>
              <a:rPr lang="ru-RU" sz="2400" dirty="0" smtClean="0">
                <a:latin typeface="Cambria" panose="02040503050406030204" pitchFamily="18" charset="0"/>
              </a:rPr>
              <a:t>Неправильное </a:t>
            </a:r>
            <a:r>
              <a:rPr lang="ru-RU" sz="2400" dirty="0">
                <a:latin typeface="Cambria" panose="02040503050406030204" pitchFamily="18" charset="0"/>
              </a:rPr>
              <a:t>формирование сегмента рынка, к которому относится Объект оценки, может привести к ошибочному результату конечной кадастровой стоимости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8" name="Picture 4" descr="C:\Users\meite\Desktop\Сайт и группа\Съезд\1715914_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73565"/>
            <a:ext cx="1160710" cy="1160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01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6139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Экспертное мнение об </a:t>
            </a:r>
            <a:r>
              <a:rPr lang="ru-RU" sz="5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оценке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>
                <a:latin typeface="Cambria" panose="02040503050406030204" pitchFamily="18" charset="0"/>
              </a:rPr>
              <a:t>Оценщик использует </a:t>
            </a:r>
            <a:r>
              <a:rPr lang="ru-RU" sz="2400" b="1" dirty="0">
                <a:latin typeface="Cambria" panose="02040503050406030204" pitchFamily="18" charset="0"/>
              </a:rPr>
              <a:t>данные сделок различных категорий земель, </a:t>
            </a:r>
            <a:r>
              <a:rPr lang="ru-RU" sz="2400" b="1" dirty="0" smtClean="0">
                <a:latin typeface="Cambria" panose="02040503050406030204" pitchFamily="18" charset="0"/>
              </a:rPr>
              <a:t>тогда как оценке </a:t>
            </a:r>
            <a:r>
              <a:rPr lang="ru-RU" sz="2400" b="1" dirty="0">
                <a:latin typeface="Cambria" panose="02040503050406030204" pitchFamily="18" charset="0"/>
              </a:rPr>
              <a:t>подлежат </a:t>
            </a:r>
            <a:r>
              <a:rPr lang="ru-RU" sz="2400" b="1" dirty="0" smtClean="0">
                <a:latin typeface="Cambria" panose="02040503050406030204" pitchFamily="18" charset="0"/>
              </a:rPr>
              <a:t>земли только одной категории. </a:t>
            </a:r>
            <a:r>
              <a:rPr lang="ru-RU" sz="2400" dirty="0" smtClean="0">
                <a:latin typeface="Cambria" panose="02040503050406030204" pitchFamily="18" charset="0"/>
              </a:rPr>
              <a:t>Применение </a:t>
            </a:r>
            <a:r>
              <a:rPr lang="ru-RU" sz="2400" dirty="0">
                <a:latin typeface="Cambria" panose="02040503050406030204" pitchFamily="18" charset="0"/>
              </a:rPr>
              <a:t>данных сделок с земельными участками различных категорий и в дальнейшем расчет средних значений </a:t>
            </a:r>
            <a:r>
              <a:rPr lang="ru-RU" sz="2400" dirty="0" smtClean="0">
                <a:latin typeface="Cambria" panose="02040503050406030204" pitchFamily="18" charset="0"/>
              </a:rPr>
              <a:t>приводит </a:t>
            </a:r>
            <a:r>
              <a:rPr lang="ru-RU" sz="2400" dirty="0">
                <a:latin typeface="Cambria" panose="02040503050406030204" pitchFamily="18" charset="0"/>
              </a:rPr>
              <a:t>к заведомо ложному </a:t>
            </a:r>
            <a:r>
              <a:rPr lang="ru-RU" sz="2400" dirty="0" smtClean="0">
                <a:latin typeface="Cambria" panose="02040503050406030204" pitchFamily="18" charset="0"/>
              </a:rPr>
              <a:t>результату.</a:t>
            </a:r>
          </a:p>
          <a:p>
            <a:pPr>
              <a:spcBef>
                <a:spcPts val="1200"/>
              </a:spcBef>
            </a:pPr>
            <a:r>
              <a:rPr lang="ru-RU" sz="2400" b="1" dirty="0">
                <a:latin typeface="Cambria" panose="02040503050406030204" pitchFamily="18" charset="0"/>
              </a:rPr>
              <a:t>Оценщик указал, что в условиях кризиса спрос на земельные участки Псковской области сократился. </a:t>
            </a:r>
            <a:r>
              <a:rPr lang="ru-RU" sz="2400" dirty="0">
                <a:latin typeface="Cambria" panose="02040503050406030204" pitchFamily="18" charset="0"/>
              </a:rPr>
              <a:t>Согласно данному заключению рынок земельных участков должен остаться на прежнем уровне или снижаться</a:t>
            </a:r>
            <a:r>
              <a:rPr lang="ru-RU" sz="2400" b="1" dirty="0">
                <a:latin typeface="Cambria" panose="02040503050406030204" pitchFamily="18" charset="0"/>
              </a:rPr>
              <a:t>, в проведенной работе наблюдается обратный процесс. </a:t>
            </a:r>
          </a:p>
        </p:txBody>
      </p:sp>
      <p:pic>
        <p:nvPicPr>
          <p:cNvPr id="1028" name="Picture 4" descr="C:\Users\meite\Desktop\Сайт и группа\Съезд\1715914_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66" y="5733255"/>
            <a:ext cx="1101019" cy="1101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9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499" y="116632"/>
            <a:ext cx="8229600" cy="99052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Земли садоводств приравняли </a:t>
            </a:r>
            <a:r>
              <a:rPr lang="ru-RU" sz="36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к </a:t>
            </a:r>
            <a:r>
              <a:rPr lang="ru-RU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землям под ИЖС</a:t>
            </a:r>
            <a:endParaRPr lang="ru-RU" sz="3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3" y="1052736"/>
            <a:ext cx="3024000" cy="216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67" y="990523"/>
            <a:ext cx="3149771" cy="21600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>
            <a:off x="3788751" y="1602471"/>
            <a:ext cx="1296144" cy="936104"/>
          </a:xfrm>
          <a:prstGeom prst="mathEqua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62" y="3150523"/>
            <a:ext cx="7686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НО!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Где вложения властей в инфраструктуру?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Где дороги?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Где повсеместная электрификация?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Где возможность упрощенной регистрации граждан по месту жительства на дачах?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Где школы?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Где медицинские пункты?</a:t>
            </a:r>
          </a:p>
        </p:txBody>
      </p:sp>
    </p:spTree>
    <p:extLst>
      <p:ext uri="{BB962C8B-B14F-4D97-AF65-F5344CB8AC3E}">
        <p14:creationId xmlns="" xmlns:p14="http://schemas.microsoft.com/office/powerpoint/2010/main" val="27946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131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Пути решения </a:t>
            </a:r>
            <a:r>
              <a:rPr lang="ru-RU" sz="5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проблемы</a:t>
            </a:r>
            <a:endParaRPr lang="ru-RU" sz="5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58241869"/>
              </p:ext>
            </p:extLst>
          </p:nvPr>
        </p:nvGraphicFramePr>
        <p:xfrm>
          <a:off x="467544" y="1268760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6519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Садоводствам это не под силу!!!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1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Как оспорить завышенную </a:t>
            </a:r>
            <a:r>
              <a:rPr lang="ru-RU" sz="38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кадастровую </a:t>
            </a:r>
            <a:r>
              <a:rPr lang="ru-RU" sz="38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стоимость индивидуально?</a:t>
            </a:r>
            <a:endParaRPr lang="ru-RU" sz="38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200" b="1" u="sng" dirty="0" smtClean="0"/>
              <a:t>Во-первых:</a:t>
            </a:r>
            <a:r>
              <a:rPr lang="ru-RU" sz="2200" b="1" dirty="0" smtClean="0"/>
              <a:t> </a:t>
            </a:r>
            <a:r>
              <a:rPr lang="ru-RU" sz="2200" b="1" dirty="0"/>
              <a:t>Оспаривание кадастровой стоимости </a:t>
            </a:r>
            <a:r>
              <a:rPr lang="ru-RU" sz="2200" b="1" dirty="0" smtClean="0"/>
              <a:t>земель </a:t>
            </a:r>
            <a:r>
              <a:rPr lang="ru-RU" sz="2200" b="1" dirty="0"/>
              <a:t>общего </a:t>
            </a:r>
            <a:r>
              <a:rPr lang="ru-RU" sz="2200" b="1" dirty="0" smtClean="0"/>
              <a:t>пользования СНТ </a:t>
            </a:r>
            <a:r>
              <a:rPr lang="ru-RU" sz="2200" b="1" dirty="0"/>
              <a:t>не повлечет за собой изменение кадастровой стоимости земельных участков, которыми пользуются садоводы</a:t>
            </a:r>
            <a:r>
              <a:rPr lang="ru-RU" sz="2200" b="1" dirty="0" smtClean="0"/>
              <a:t>.</a:t>
            </a:r>
          </a:p>
          <a:p>
            <a:pPr>
              <a:lnSpc>
                <a:spcPct val="70000"/>
              </a:lnSpc>
            </a:pPr>
            <a:r>
              <a:rPr lang="ru-RU" sz="2200" b="1" u="sng" dirty="0" smtClean="0"/>
              <a:t>Во-вторых:</a:t>
            </a:r>
            <a:r>
              <a:rPr lang="ru-RU" sz="2200" b="1" dirty="0" smtClean="0"/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</a:t>
            </a:r>
            <a:r>
              <a:rPr lang="ru-RU" sz="2200" b="1" dirty="0" smtClean="0"/>
              <a:t> каждому садоводу необходимо </a:t>
            </a:r>
            <a:r>
              <a:rPr lang="ru-RU" sz="2200" b="1" dirty="0"/>
              <a:t>будет обратиться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Комиссию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Росреестре</a:t>
            </a:r>
            <a:r>
              <a:rPr lang="ru-RU" sz="2200" b="1" dirty="0" smtClean="0"/>
              <a:t>.</a:t>
            </a:r>
          </a:p>
          <a:p>
            <a:pPr>
              <a:lnSpc>
                <a:spcPct val="70000"/>
              </a:lnSpc>
            </a:pPr>
            <a:r>
              <a:rPr lang="ru-RU" sz="2200" b="1" u="sng" dirty="0"/>
              <a:t>В-третьих:</a:t>
            </a:r>
            <a:r>
              <a:rPr lang="ru-RU" sz="2200" b="1" dirty="0" smtClean="0"/>
              <a:t> Предоставить данной Комиссии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оценщика</a:t>
            </a:r>
            <a:r>
              <a:rPr lang="ru-RU" sz="2200" b="1" dirty="0"/>
              <a:t> о рыночной стоимости земельного участка (оплатив стоимость его услуг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тыс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</a:t>
            </a:r>
            <a:r>
              <a:rPr lang="ru-RU" sz="2200" b="1" dirty="0"/>
              <a:t>.). </a:t>
            </a:r>
            <a:endParaRPr lang="ru-RU" sz="2200" b="1" dirty="0" smtClean="0"/>
          </a:p>
          <a:p>
            <a:pPr>
              <a:lnSpc>
                <a:spcPct val="70000"/>
              </a:lnSpc>
            </a:pPr>
            <a:r>
              <a:rPr lang="ru-RU" sz="2200" b="1" u="sng" dirty="0"/>
              <a:t>В-четвертых</a:t>
            </a:r>
            <a:r>
              <a:rPr lang="ru-RU" sz="2200" b="1" u="sng" dirty="0" smtClean="0"/>
              <a:t>:</a:t>
            </a:r>
            <a:r>
              <a:rPr lang="ru-RU" sz="2200" b="1" dirty="0" smtClean="0"/>
              <a:t> Если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откажет </a:t>
            </a:r>
            <a:r>
              <a:rPr lang="ru-RU" sz="2200" b="1" dirty="0"/>
              <a:t>в изменении кадастровой стоимости земельного </a:t>
            </a:r>
            <a:r>
              <a:rPr lang="ru-RU" sz="2200" b="1" dirty="0" smtClean="0"/>
              <a:t>участка - </a:t>
            </a:r>
            <a:r>
              <a:rPr lang="ru-RU" sz="2200" b="1" dirty="0"/>
              <a:t>нужно будет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обращаться в суд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>
              <a:lnSpc>
                <a:spcPct val="70000"/>
              </a:lnSpc>
            </a:pPr>
            <a:r>
              <a:rPr lang="ru-RU" sz="2200" b="1" u="sng" dirty="0" smtClean="0"/>
              <a:t>В-пятых:</a:t>
            </a:r>
            <a:r>
              <a:rPr lang="ru-RU" sz="2200" b="1" dirty="0" smtClean="0"/>
              <a:t> Для подготовки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искового заявления</a:t>
            </a:r>
            <a:r>
              <a:rPr lang="ru-RU" sz="2200" b="1" dirty="0"/>
              <a:t> необходимо будет обратиться к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юристу</a:t>
            </a:r>
            <a:r>
              <a:rPr lang="ru-RU" sz="2200" b="1" dirty="0"/>
              <a:t> (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оплатив его услуги</a:t>
            </a:r>
            <a:r>
              <a:rPr lang="ru-RU" sz="2200" b="1" dirty="0" smtClean="0"/>
              <a:t>)</a:t>
            </a:r>
          </a:p>
          <a:p>
            <a:pPr>
              <a:lnSpc>
                <a:spcPct val="70000"/>
              </a:lnSpc>
            </a:pPr>
            <a:r>
              <a:rPr lang="ru-RU" sz="2200" b="1" u="sng" dirty="0" smtClean="0"/>
              <a:t>В-шестых:</a:t>
            </a:r>
            <a:r>
              <a:rPr lang="ru-RU" sz="2200" b="1" dirty="0" smtClean="0"/>
              <a:t> 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заплатить государственную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пошлину</a:t>
            </a:r>
            <a:r>
              <a:rPr lang="ru-RU" sz="2200" b="1" dirty="0" smtClean="0"/>
              <a:t>  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пакет документов для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</a:t>
            </a:r>
            <a:r>
              <a:rPr lang="ru-RU" sz="2200" b="1" dirty="0" smtClean="0"/>
              <a:t>.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преимущественно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пенсионеры!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им найти средства на такие расходы с их мизерной пенсией?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1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Autofit/>
          </a:bodyPr>
          <a:lstStyle/>
          <a:p>
            <a:r>
              <a:rPr lang="ru-RU" sz="34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Сравнение кадастровой и рыночной </a:t>
            </a:r>
            <a:r>
              <a:rPr lang="ru-RU" sz="34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стоимости (экспертные заключения)</a:t>
            </a:r>
            <a:endParaRPr lang="ru-RU" sz="34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9525522"/>
              </p:ext>
            </p:extLst>
          </p:nvPr>
        </p:nvGraphicFramePr>
        <p:xfrm>
          <a:off x="457200" y="1196755"/>
          <a:ext cx="8229600" cy="503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640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Кадастровая стоимость в результате оценки конца 2016 года,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Средняя рыночная стоимость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 отчету независимого оценщика,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10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СНТ «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Межуги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-Петры», уч. 217 (1500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800" b="1" baseline="0" dirty="0" err="1" smtClean="0">
                          <a:solidFill>
                            <a:schemeClr val="bg1"/>
                          </a:solidFill>
                        </a:rPr>
                        <a:t>кв.м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10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327 150 руб.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37 000 руб.</a:t>
                      </a:r>
                      <a:endParaRPr lang="ru-RU" sz="2800" dirty="0"/>
                    </a:p>
                  </a:txBody>
                  <a:tcPr anchor="ctr"/>
                </a:tc>
              </a:tr>
              <a:tr h="6710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СНТ «Лесные поляны», уч. 512 (1500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кв.м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10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356 145 руб.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31 000 руб.</a:t>
                      </a:r>
                      <a:endParaRPr lang="ru-RU" sz="2800" dirty="0"/>
                    </a:p>
                  </a:txBody>
                  <a:tcPr anchor="ctr"/>
                </a:tc>
              </a:tr>
              <a:tr h="6710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СНТ «Кувшинка», ЗОП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 (282 000 </a:t>
                      </a:r>
                      <a:r>
                        <a:rPr lang="ru-RU" sz="2800" b="1" baseline="0" dirty="0" err="1" smtClean="0">
                          <a:solidFill>
                            <a:schemeClr val="bg1"/>
                          </a:solidFill>
                        </a:rPr>
                        <a:t>кв.м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10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61 741 080 руб.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5 091</a:t>
                      </a:r>
                      <a:r>
                        <a:rPr lang="ru-RU" sz="2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руб.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C:\Users\meite\Desktop\Сайт и группа\Съезд\1715914_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73565"/>
            <a:ext cx="1160710" cy="1160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83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930226"/>
          </a:xfrm>
        </p:spPr>
        <p:txBody>
          <a:bodyPr>
            <a:normAutofit fontScale="90000"/>
          </a:bodyPr>
          <a:lstStyle/>
          <a:p>
            <a:r>
              <a:rPr lang="ru-RU" sz="5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Возможные </a:t>
            </a:r>
            <a:r>
              <a:rPr lang="ru-RU" sz="5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последствия от чрезмерно завышенной  кадастровой стоимости земли</a:t>
            </a:r>
            <a:endParaRPr lang="ru-RU" sz="5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147248" cy="38884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Ликвидация более 50% садоводческих товариществ; </a:t>
            </a:r>
            <a:endParaRPr lang="ru-RU" dirty="0">
              <a:sym typeface="Symbol"/>
            </a:endParaRPr>
          </a:p>
          <a:p>
            <a:pPr lvl="0" algn="ctr"/>
            <a:r>
              <a:rPr lang="ru-RU" dirty="0" smtClean="0"/>
              <a:t>Отказы </a:t>
            </a:r>
            <a:r>
              <a:rPr lang="ru-RU" dirty="0"/>
              <a:t>от </a:t>
            </a:r>
            <a:r>
              <a:rPr lang="ru-RU" dirty="0" smtClean="0"/>
              <a:t>права собственности на земельные участки;</a:t>
            </a:r>
          </a:p>
          <a:p>
            <a:pPr lvl="0" algn="ctr"/>
            <a:r>
              <a:rPr lang="ru-RU" dirty="0" smtClean="0"/>
              <a:t>Продажа земельных участков зачастую ниже рыночной стоимости;</a:t>
            </a:r>
          </a:p>
          <a:p>
            <a:pPr lvl="0" algn="ctr"/>
            <a:r>
              <a:rPr lang="ru-RU" dirty="0" smtClean="0"/>
              <a:t>Значительное увеличение и без того немалого количества заброшенных земель.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823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18" y="-99392"/>
            <a:ext cx="8229600" cy="908720"/>
          </a:xfrm>
        </p:spPr>
        <p:txBody>
          <a:bodyPr>
            <a:normAutofit/>
          </a:bodyPr>
          <a:lstStyle/>
          <a:p>
            <a:r>
              <a:rPr lang="ru-RU" sz="5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История решения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апреля 2017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ru-RU" dirty="0" smtClean="0"/>
              <a:t> –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Митинг </a:t>
            </a:r>
            <a:r>
              <a:rPr lang="ru-RU" dirty="0"/>
              <a:t>численностью более 700 </a:t>
            </a:r>
            <a:r>
              <a:rPr lang="ru-RU" dirty="0" smtClean="0"/>
              <a:t>человек;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algn="ctr">
              <a:lnSpc>
                <a:spcPct val="80000"/>
              </a:lnSpc>
              <a:spcBef>
                <a:spcPts val="0"/>
              </a:spcBef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2017 года</a:t>
            </a:r>
            <a:r>
              <a:rPr lang="ru-RU" dirty="0"/>
              <a:t> –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Митинг численностью более 200 человек;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6094"/>
            <a:ext cx="2740114" cy="1827656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6093"/>
            <a:ext cx="2736304" cy="1825115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07"/>
          <a:stretch/>
        </p:blipFill>
        <p:spPr>
          <a:xfrm>
            <a:off x="3367882" y="4720884"/>
            <a:ext cx="2448272" cy="1920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5273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15099"/>
          </a:xfrm>
        </p:spPr>
        <p:txBody>
          <a:bodyPr>
            <a:normAutofit/>
          </a:bodyPr>
          <a:lstStyle/>
          <a:p>
            <a:r>
              <a:rPr lang="ru-RU" sz="5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История решения проблемы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marL="0" algn="ctr">
              <a:lnSpc>
                <a:spcPct val="80000"/>
              </a:lnSpc>
              <a:spcBef>
                <a:spcPts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мая 2017 года</a:t>
            </a:r>
            <a:r>
              <a:rPr lang="ru-RU" dirty="0"/>
              <a:t> </a:t>
            </a:r>
            <a:r>
              <a:rPr lang="ru-RU" dirty="0" smtClean="0"/>
              <a:t>–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/>
              <a:t>Форум </a:t>
            </a:r>
            <a:r>
              <a:rPr lang="ru-RU" dirty="0"/>
              <a:t>«Завышенная кадастровая стоимость земли в Псковской области: причины и пути решения проблемы» с более чем 100 различными землепользователями и представителями органов власти, органов контроля, общественных организаций, бизнес-сообщества.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meite\Desktop\Сайт и группа\Съезд\7tR-4Sp7t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14942"/>
            <a:ext cx="3287688" cy="2190936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ite\Desktop\Сайт и группа\Съезд\GTeAuKMHi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4942"/>
            <a:ext cx="3287687" cy="2190936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32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spcBef>
                <a:spcPts val="2400"/>
              </a:spcBef>
            </a:pPr>
            <a:r>
              <a:rPr lang="ru-RU" sz="3600" dirty="0"/>
              <a:t>Кадастровая стоимость садовых участков 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повысилась в среднем </a:t>
            </a:r>
            <a:r>
              <a:rPr lang="ru-RU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раз</a:t>
            </a:r>
            <a:r>
              <a:rPr lang="ru-RU" sz="3600" dirty="0" smtClean="0"/>
              <a:t>: </a:t>
            </a:r>
          </a:p>
          <a:p>
            <a:pPr algn="ctr">
              <a:spcBef>
                <a:spcPts val="2400"/>
              </a:spcBef>
            </a:pPr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120 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по </a:t>
            </a:r>
            <a:r>
              <a:rPr lang="ru-RU" sz="3600" dirty="0"/>
              <a:t>сравнению с предыдущей </a:t>
            </a:r>
            <a:r>
              <a:rPr lang="ru-RU" sz="3600" dirty="0" smtClean="0"/>
              <a:t>оценкой </a:t>
            </a:r>
          </a:p>
          <a:p>
            <a:pPr algn="ctr">
              <a:spcBef>
                <a:spcPts val="2400"/>
              </a:spcBef>
            </a:pPr>
            <a:r>
              <a:rPr lang="ru-RU" sz="3600" dirty="0" smtClean="0"/>
              <a:t>новая кадастровая стоимость в </a:t>
            </a:r>
            <a:r>
              <a:rPr lang="ru-RU" sz="3600" dirty="0"/>
              <a:t>большинстве случаев </a:t>
            </a:r>
            <a:endParaRPr lang="ru-RU" sz="3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 раз </a:t>
            </a:r>
            <a:r>
              <a:rPr lang="ru-RU" sz="43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 рыночной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686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Реакция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местных властей</a:t>
            </a:r>
            <a:endParaRPr lang="ru-RU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Решение Псковской городской Думы от 28.04.17</a:t>
            </a:r>
          </a:p>
          <a:p>
            <a:pPr marL="514350" indent="-514350">
              <a:buAutoNum type="arabicParenR"/>
            </a:pP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Установить</a:t>
            </a:r>
            <a:r>
              <a:rPr lang="ru-RU" sz="36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latin typeface="Arial Narrow" panose="020B0606020202030204" pitchFamily="34" charset="0"/>
              </a:rPr>
              <a:t>налоговую ставку в размере 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0,2% </a:t>
            </a:r>
            <a:r>
              <a:rPr lang="ru-RU" sz="3600" dirty="0" smtClean="0">
                <a:latin typeface="Arial Narrow" panose="020B0606020202030204" pitchFamily="34" charset="0"/>
              </a:rPr>
              <a:t>в </a:t>
            </a:r>
            <a:r>
              <a:rPr lang="ru-RU" sz="3600" dirty="0">
                <a:latin typeface="Arial Narrow" panose="020B0606020202030204" pitchFamily="34" charset="0"/>
              </a:rPr>
              <a:t>отношении земельных участков </a:t>
            </a:r>
            <a:r>
              <a:rPr lang="ru-RU" sz="3600" dirty="0" smtClean="0">
                <a:latin typeface="Arial Narrow" panose="020B0606020202030204" pitchFamily="34" charset="0"/>
              </a:rPr>
              <a:t>садоводов (снизили на 0,1%)</a:t>
            </a:r>
          </a:p>
          <a:p>
            <a:pPr marL="514350" indent="-514350">
              <a:buAutoNum type="arabicParenR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Освободить</a:t>
            </a:r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600" dirty="0" smtClean="0">
                <a:latin typeface="Arial Narrow" panose="020B0606020202030204" pitchFamily="34" charset="0"/>
              </a:rPr>
              <a:t>от налогообложения садоводческие</a:t>
            </a:r>
            <a:r>
              <a:rPr lang="ru-RU" sz="3600" dirty="0">
                <a:latin typeface="Arial Narrow" panose="020B0606020202030204" pitchFamily="34" charset="0"/>
              </a:rPr>
              <a:t>, огороднические и дачные некоммерческие </a:t>
            </a:r>
            <a:r>
              <a:rPr lang="ru-RU" sz="3600" dirty="0" smtClean="0">
                <a:latin typeface="Arial Narrow" panose="020B0606020202030204" pitchFamily="34" charset="0"/>
              </a:rPr>
              <a:t> объединения </a:t>
            </a:r>
            <a:r>
              <a:rPr lang="ru-RU" sz="3600" dirty="0">
                <a:latin typeface="Arial Narrow" panose="020B0606020202030204" pitchFamily="34" charset="0"/>
              </a:rPr>
              <a:t>граждан за налоговые 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периоды 2017 и 2018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3181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А что другие органы местного самоуправления?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134797349"/>
              </p:ext>
            </p:extLst>
          </p:nvPr>
        </p:nvGraphicFramePr>
        <p:xfrm>
          <a:off x="323528" y="1628800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155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Налоговые каникулы для СНТ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3793111"/>
              </p:ext>
            </p:extLst>
          </p:nvPr>
        </p:nvGraphicFramePr>
        <p:xfrm>
          <a:off x="467544" y="126876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0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История решения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проблемы </a:t>
            </a:r>
            <a:b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 июня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 </a:t>
            </a:r>
            <a:r>
              <a:rPr lang="ru-RU" dirty="0" smtClean="0"/>
              <a:t>– </a:t>
            </a:r>
            <a:r>
              <a:rPr lang="ru-RU" dirty="0"/>
              <a:t>Многочисленные обращения на Прямую линию Путину В.В.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августа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 </a:t>
            </a:r>
            <a:r>
              <a:rPr lang="ru-RU" dirty="0" smtClean="0"/>
              <a:t>– </a:t>
            </a:r>
            <a:r>
              <a:rPr lang="ru-RU" dirty="0"/>
              <a:t>Митинг численностью более 150 </a:t>
            </a:r>
            <a:r>
              <a:rPr lang="ru-RU" dirty="0" smtClean="0"/>
              <a:t>человек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Июль - сентябрь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 </a:t>
            </a:r>
            <a:r>
              <a:rPr lang="ru-RU" dirty="0" smtClean="0"/>
              <a:t>– </a:t>
            </a:r>
            <a:r>
              <a:rPr lang="ru-RU" dirty="0"/>
              <a:t>сбор подписей под </a:t>
            </a:r>
            <a:r>
              <a:rPr lang="ru-RU" dirty="0" smtClean="0"/>
              <a:t>Петицией</a:t>
            </a:r>
            <a:endParaRPr lang="ru-RU" dirty="0"/>
          </a:p>
        </p:txBody>
      </p:sp>
      <p:pic>
        <p:nvPicPr>
          <p:cNvPr id="1026" name="Picture 2" descr="C:\Users\meite\Desktop\Сайт и группа\Съезд\26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39"/>
            <a:ext cx="2671449" cy="1718319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85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12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14 декабря 2017 года</a:t>
            </a:r>
          </a:p>
        </p:txBody>
      </p:sp>
      <p:pic>
        <p:nvPicPr>
          <p:cNvPr id="2050" name="Picture 2" descr="C:\Users\meite\Desktop\Сайт и группа\Съезд\1712141313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74" r="14138" b="17895"/>
          <a:stretch/>
        </p:blipFill>
        <p:spPr bwMode="auto">
          <a:xfrm>
            <a:off x="467544" y="1556792"/>
            <a:ext cx="3588713" cy="4392488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268760"/>
            <a:ext cx="4572000" cy="27588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«… кадастровая </a:t>
            </a:r>
            <a:r>
              <a:rPr lang="ru-RU" sz="2400" dirty="0"/>
              <a:t>стоимость - это рыночная стоимость, что вполне правильно и естественно. Уровень тарифов, </a:t>
            </a:r>
            <a:r>
              <a:rPr lang="ru-RU" sz="2400" dirty="0" smtClean="0"/>
              <a:t>кадастровых платежей </a:t>
            </a:r>
            <a:r>
              <a:rPr lang="ru-RU" sz="2400" dirty="0"/>
              <a:t>должен быть основан на реалиях, на реальных доходах населения. Это не может быть оторвано от жизни»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6084168" y="4027656"/>
            <a:ext cx="648072" cy="697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Пенсионеров освободили </a:t>
            </a:r>
            <a:r>
              <a:rPr lang="ru-RU" sz="2400" b="1" dirty="0"/>
              <a:t>от уплаты земельного налога на </a:t>
            </a:r>
            <a:r>
              <a:rPr lang="ru-RU" sz="2400" b="1" dirty="0" smtClean="0"/>
              <a:t>земельные участки </a:t>
            </a:r>
            <a:r>
              <a:rPr lang="ru-RU" sz="2400" b="1" dirty="0"/>
              <a:t>площадью </a:t>
            </a:r>
            <a:r>
              <a:rPr lang="ru-RU" sz="2400" b="1" dirty="0" smtClean="0"/>
              <a:t>шесть соток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52956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1 марта 2018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года</a:t>
            </a:r>
            <a:b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</a:br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Послание Федеральному собранию</a:t>
            </a:r>
            <a:endParaRPr lang="ru-RU" sz="4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meite\Desktop\Сайт и группа\Съезд\2018_03_02_957da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9" r="12731"/>
          <a:stretch/>
        </p:blipFill>
        <p:spPr bwMode="auto">
          <a:xfrm>
            <a:off x="6012160" y="2132856"/>
            <a:ext cx="2648607" cy="3456384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5472608" cy="512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	Предлагаю </a:t>
            </a:r>
            <a:r>
              <a:rPr lang="ru-RU" sz="2400" dirty="0"/>
              <a:t>также вернуться к налогу на имущество физических лиц. Он должен быть справедливым и посильным для граждан.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	Когда </a:t>
            </a:r>
            <a:r>
              <a:rPr lang="ru-RU" sz="2400" dirty="0"/>
              <a:t>некоторые, в том числе сидящие в этом зале, коллеги убеждали нас и меня в том числе использовать рыночную стоимость недвижимости при расчёте этого налога, они говорили, что старые, устаревшие оценки БТИ – это анахронизм. Однако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реальности оказалось, что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кадастровая стоимость, которая вроде бы должна соответствовать рыночной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часто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 её превышает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smtClean="0">
                <a:solidFill>
                  <a:srgbClr val="C00000"/>
                </a:solidFill>
              </a:rPr>
              <a:t>Мы</a:t>
            </a:r>
            <a:r>
              <a:rPr lang="ru-RU" sz="2400" b="1" i="1" dirty="0">
                <a:solidFill>
                  <a:srgbClr val="C00000"/>
                </a:solidFill>
              </a:rPr>
              <a:t> так не договаривались</a:t>
            </a:r>
            <a:r>
              <a:rPr lang="ru-RU" sz="2400" dirty="0"/>
              <a:t>, и люди этого от нас никак не ожидали.</a:t>
            </a:r>
          </a:p>
        </p:txBody>
      </p:sp>
    </p:spTree>
    <p:extLst>
      <p:ext uri="{BB962C8B-B14F-4D97-AF65-F5344CB8AC3E}">
        <p14:creationId xmlns="" xmlns:p14="http://schemas.microsoft.com/office/powerpoint/2010/main" val="3306039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0" y="188640"/>
            <a:ext cx="2699792" cy="2376264"/>
          </a:xfrm>
          <a:prstGeom prst="wedgeRoundRectCallout">
            <a:avLst>
              <a:gd name="adj1" fmla="val 43727"/>
              <a:gd name="adj2" fmla="val 65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/>
              <a:t>Нужно уточнить механизм расчета налога, а также определение кадастровой стоимости недвижимости.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56176" y="188640"/>
            <a:ext cx="2808312" cy="2115730"/>
          </a:xfrm>
          <a:prstGeom prst="wedgeRoundRectCallout">
            <a:avLst>
              <a:gd name="adj1" fmla="val -54318"/>
              <a:gd name="adj2" fmla="val 7277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700" b="1" dirty="0"/>
              <a:t>В любом случае она не должна превышать реальную рыночную стоимость.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5004048" y="4365104"/>
            <a:ext cx="3960440" cy="2304256"/>
          </a:xfrm>
          <a:prstGeom prst="cloudCallout">
            <a:avLst>
              <a:gd name="adj1" fmla="val -64016"/>
              <a:gd name="adj2" fmla="val -370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100" b="1" dirty="0">
                <a:solidFill>
                  <a:schemeClr val="tx1"/>
                </a:solidFill>
              </a:rPr>
              <a:t>Все решения необходимо принять максимально быстро</a:t>
            </a:r>
            <a:r>
              <a:rPr lang="ru-RU" sz="2100" b="1" u="sng" dirty="0">
                <a:solidFill>
                  <a:srgbClr val="C00000"/>
                </a:solidFill>
              </a:rPr>
              <a:t>, в первом полугодии текущего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576062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Март 2018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4032448" cy="504055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Комиссии по садоводствам для решения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проблем садоводческих товариществ Псковской области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межвежомственная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Рабочая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возглавляет лично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Михаил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 Ведерников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eite\Desktop\Сайт и группа\Съезд\Gf4pn1521014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65"/>
          <a:stretch/>
        </p:blipFill>
        <p:spPr bwMode="auto">
          <a:xfrm>
            <a:off x="323528" y="2204864"/>
            <a:ext cx="4300184" cy="3042487"/>
          </a:xfrm>
          <a:prstGeom prst="rect">
            <a:avLst/>
          </a:prstGeom>
          <a:noFill/>
          <a:ln w="76200" cmpd="thickThin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689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Предварительно заявлены следующие решения проблемы: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продлению налоговых каникул до переоценки земель СНТ для остановки начавшегося кризиса с ликвидацией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государственная кадастровая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установления долгожданного "нуля" по землям общего 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СНТ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СНТ, возможно, с предоставлением субсидий для межевания земель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проблем и проектов развития коллективных садов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села, поддержка мероприятий по развитию коллективного садоводства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656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456384"/>
          </a:xfrm>
        </p:spPr>
        <p:txBody>
          <a:bodyPr>
            <a:noAutofit/>
          </a:bodyPr>
          <a:lstStyle/>
          <a:p>
            <a:r>
              <a:rPr lang="ru-RU" sz="8000" b="1" i="1" dirty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Спасибо за внимание</a:t>
            </a:r>
            <a:r>
              <a:rPr lang="ru-RU" sz="8000" b="1" i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!</a:t>
            </a:r>
            <a:br>
              <a:rPr lang="ru-RU" sz="8000" b="1" i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</a:br>
            <a:endParaRPr lang="ru-RU" sz="27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55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В Псковской области</a:t>
            </a:r>
            <a:endParaRPr lang="ru-RU" sz="6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689539748"/>
              </p:ext>
            </p:extLst>
          </p:nvPr>
        </p:nvGraphicFramePr>
        <p:xfrm>
          <a:off x="251520" y="1340768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322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" y="2708920"/>
            <a:ext cx="4876810" cy="326441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6642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600" dirty="0"/>
              <a:t>По официальным данным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в нашей </a:t>
            </a:r>
            <a:r>
              <a:rPr lang="ru-RU" sz="3600" dirty="0" smtClean="0"/>
              <a:t>стране </a:t>
            </a:r>
            <a:br>
              <a:rPr lang="ru-RU" sz="3600" dirty="0" smtClean="0"/>
            </a:br>
            <a:r>
              <a:rPr lang="ru-RU" b="1" dirty="0" smtClean="0"/>
              <a:t>77,2%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картофеля</a:t>
            </a:r>
            <a:r>
              <a:rPr lang="ru-RU" b="1" dirty="0" smtClean="0">
                <a:solidFill>
                  <a:srgbClr val="00B0F0"/>
                </a:solidFill>
              </a:rPr>
              <a:t>,</a:t>
            </a:r>
            <a:r>
              <a:rPr lang="ru-RU" b="1" dirty="0" smtClean="0"/>
              <a:t> 62,9%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овощей</a:t>
            </a:r>
            <a:r>
              <a:rPr lang="ru-RU" sz="4000" dirty="0" smtClean="0"/>
              <a:t>, </a:t>
            </a:r>
            <a:br>
              <a:rPr lang="ru-RU" sz="4000" dirty="0" smtClean="0"/>
            </a:br>
            <a:r>
              <a:rPr lang="ru-RU" sz="4000" b="1" dirty="0" smtClean="0"/>
              <a:t>75,2% 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 и ягод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284984"/>
            <a:ext cx="46365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  <a:ea typeface="+mj-ea"/>
                <a:cs typeface="+mj-cs"/>
              </a:rPr>
              <a:t>выращивается </a:t>
            </a:r>
            <a:r>
              <a:rPr lang="ru-RU" sz="3600" dirty="0" smtClean="0"/>
              <a:t>в хозяйствах населения 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ЛПХ, садоводы и огородники</a:t>
            </a:r>
            <a:endParaRPr lang="ru-RU" sz="48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0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28800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260377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71296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latin typeface="Arial Narrow" pitchFamily="34" charset="0"/>
              </a:rPr>
              <a:t>У</a:t>
            </a:r>
            <a:r>
              <a:rPr lang="ru-RU" sz="2700" b="1" dirty="0" smtClean="0">
                <a:latin typeface="Arial Narrow" pitchFamily="34" charset="0"/>
              </a:rPr>
              <a:t>частки </a:t>
            </a:r>
            <a:r>
              <a:rPr lang="ru-RU" sz="2700" b="1" dirty="0">
                <a:latin typeface="Arial Narrow" pitchFamily="34" charset="0"/>
              </a:rPr>
              <a:t>под садовые товарищества нарезали </a:t>
            </a:r>
            <a:r>
              <a:rPr lang="ru-RU" sz="2700" b="1" dirty="0" smtClean="0">
                <a:latin typeface="Arial Narrow" pitchFamily="34" charset="0"/>
              </a:rPr>
              <a:t>преимущественно </a:t>
            </a:r>
            <a:r>
              <a:rPr lang="ru-RU" sz="2700" b="1" dirty="0">
                <a:latin typeface="Arial Narrow" pitchFamily="34" charset="0"/>
              </a:rPr>
              <a:t>на </a:t>
            </a:r>
            <a:r>
              <a:rPr lang="ru-RU" sz="2700" b="1" dirty="0" smtClean="0">
                <a:latin typeface="Arial Narrow" pitchFamily="34" charset="0"/>
              </a:rPr>
              <a:t>землях, </a:t>
            </a:r>
            <a:r>
              <a:rPr lang="ru-RU" sz="2700" b="1" dirty="0">
                <a:solidFill>
                  <a:srgbClr val="C00000"/>
                </a:solidFill>
                <a:latin typeface="Arial Narrow" pitchFamily="34" charset="0"/>
              </a:rPr>
              <a:t>непригодных для ведения сельского хозяйства</a:t>
            </a:r>
            <a:r>
              <a:rPr lang="ru-RU" sz="2700" b="1" dirty="0">
                <a:latin typeface="Arial Narrow" pitchFamily="34" charset="0"/>
              </a:rPr>
              <a:t>. </a:t>
            </a:r>
            <a:r>
              <a:rPr lang="ru-RU" sz="2700" b="1" dirty="0" smtClean="0">
                <a:latin typeface="Arial Narrow" pitchFamily="34" charset="0"/>
              </a:rPr>
              <a:t>За </a:t>
            </a:r>
            <a:r>
              <a:rPr lang="ru-RU" sz="2700" b="1" dirty="0">
                <a:latin typeface="Arial Narrow" pitchFamily="34" charset="0"/>
              </a:rPr>
              <a:t>годы тяжелого ручного труда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садоводы превратили</a:t>
            </a:r>
            <a:r>
              <a:rPr lang="ru-RU" sz="2900" b="1" dirty="0" smtClean="0">
                <a:latin typeface="Arial Narrow" pitchFamily="34" charset="0"/>
              </a:rPr>
              <a:t> </a:t>
            </a:r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свалки, пустыри, овраги</a:t>
            </a:r>
            <a:r>
              <a:rPr lang="ru-RU" sz="2700" b="1" dirty="0">
                <a:latin typeface="Arial Narrow" pitchFamily="34" charset="0"/>
              </a:rPr>
              <a:t> </a:t>
            </a:r>
            <a:r>
              <a:rPr lang="ru-RU" sz="2900" b="1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900" b="1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цветущие</a:t>
            </a:r>
            <a:r>
              <a:rPr lang="ru-RU" sz="2900" b="1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сады </a:t>
            </a:r>
            <a:r>
              <a:rPr lang="ru-RU" sz="2900" b="1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 рукотворным черноземом</a:t>
            </a:r>
            <a:r>
              <a:rPr lang="ru-RU" sz="2700" b="1" dirty="0">
                <a:latin typeface="Arial Narrow" pitchFamily="34" charset="0"/>
              </a:rPr>
              <a:t>. </a:t>
            </a:r>
            <a:r>
              <a:rPr lang="ru-RU" sz="2700" b="1" dirty="0" smtClean="0">
                <a:latin typeface="Arial Narrow" pitchFamily="34" charset="0"/>
              </a:rPr>
              <a:t>Причем </a:t>
            </a:r>
            <a:r>
              <a:rPr lang="ru-RU" sz="2700" b="1" dirty="0">
                <a:latin typeface="Arial Narrow" pitchFamily="34" charset="0"/>
              </a:rPr>
              <a:t>чем лучше </a:t>
            </a:r>
            <a:r>
              <a:rPr lang="ru-RU" sz="2700" b="1" dirty="0" smtClean="0">
                <a:latin typeface="Arial Narrow" pitchFamily="34" charset="0"/>
              </a:rPr>
              <a:t>они работали</a:t>
            </a:r>
            <a:r>
              <a:rPr lang="ru-RU" sz="2700" b="1" dirty="0">
                <a:latin typeface="Arial Narrow" pitchFamily="34" charset="0"/>
              </a:rPr>
              <a:t>, тем выше оказалась потом кадастровая стоимость земли, а следовательно, </a:t>
            </a:r>
            <a:r>
              <a:rPr lang="ru-RU" sz="2900" b="1" dirty="0">
                <a:latin typeface="Arial Narrow" pitchFamily="34" charset="0"/>
              </a:rPr>
              <a:t>налог</a:t>
            </a:r>
            <a:r>
              <a:rPr lang="ru-RU" sz="2700" b="1" dirty="0">
                <a:latin typeface="Arial Narrow" pitchFamily="34" charset="0"/>
              </a:rPr>
              <a:t>, который </a:t>
            </a:r>
            <a:r>
              <a:rPr lang="ru-RU" sz="2700" b="1" dirty="0" smtClean="0">
                <a:latin typeface="Arial Narrow" pitchFamily="34" charset="0"/>
              </a:rPr>
              <a:t>они должны платить</a:t>
            </a:r>
            <a:endParaRPr lang="ru-RU" sz="2700" b="1" dirty="0">
              <a:latin typeface="Arial Narrow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4797152"/>
            <a:ext cx="936104" cy="576064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1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переоценки земель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3300"/>
                    </a:gs>
                    <a:gs pos="62000">
                      <a:srgbClr val="92D050"/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сельскохозяйственного назначения</a:t>
            </a:r>
            <a:endParaRPr lang="ru-RU" sz="4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</a:t>
            </a:r>
            <a:endParaRPr lang="ru-RU" sz="40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4248472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– общий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руб. 92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</a:t>
            </a:r>
            <a:r>
              <a:rPr lang="ru-RU" b="1" u="sng" dirty="0" smtClean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садоводств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руб. 98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одной сотки земли в садоводстве (руб.)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1 698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ПОСЛЕ</a:t>
            </a:r>
            <a:endParaRPr lang="ru-RU" sz="400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4248472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– общий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 руб. 73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</a:t>
            </a:r>
            <a:r>
              <a:rPr lang="ru-RU" b="1" u="sng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садоводств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 руб. 85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одной сотки земли в садоводстве (руб.)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22 285 руб.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339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переоценки земель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3300"/>
                    </a:gs>
                    <a:gs pos="62000">
                      <a:srgbClr val="92D050"/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сельскохозяйственного назначения</a:t>
            </a:r>
            <a:endParaRPr lang="ru-RU" dirty="0">
              <a:gradFill flip="none" rotWithShape="1">
                <a:gsLst>
                  <a:gs pos="0">
                    <a:srgbClr val="003300"/>
                  </a:gs>
                  <a:gs pos="62000">
                    <a:srgbClr val="92D05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698122"/>
              </p:ext>
            </p:extLst>
          </p:nvPr>
        </p:nvGraphicFramePr>
        <p:xfrm>
          <a:off x="179512" y="1772816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963929" y="1916832"/>
            <a:ext cx="3744416" cy="9361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82 772 объекта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62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Результаты переоценки земель </a:t>
            </a:r>
            <a:r>
              <a:rPr lang="ru-RU" sz="53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16200000" scaled="1"/>
                  <a:tileRect/>
                </a:gradFill>
                <a:latin typeface="Arial Narrow" panose="020B0606020202030204" pitchFamily="34" charset="0"/>
              </a:rPr>
              <a:t>населенных пунктов</a:t>
            </a:r>
            <a:endParaRPr lang="ru-RU" sz="5300" dirty="0">
              <a:gradFill flip="none" rotWithShape="1">
                <a:gsLst>
                  <a:gs pos="0">
                    <a:schemeClr val="tx1"/>
                  </a:gs>
                  <a:gs pos="50000">
                    <a:srgbClr val="FFC000"/>
                  </a:gs>
                  <a:gs pos="100000">
                    <a:srgbClr val="FFFF00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9448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– общий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</a:t>
            </a:r>
            <a:r>
              <a:rPr lang="ru-RU" sz="2600" b="1" u="sng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садоводств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руб. 99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одной сотки земли в садоводстве (руб.)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7 499руб.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ПОСЛЕ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– общий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УПКС </a:t>
            </a:r>
            <a:r>
              <a:rPr lang="ru-RU" sz="2600" b="1" u="sng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садоводств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(руб./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 руб. 26 коп.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одной сотки земли в садоводстве (руб.)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24 326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61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2148</TotalTime>
  <Words>2074</Words>
  <Application>Microsoft Office PowerPoint</Application>
  <PresentationFormat>Экран (4:3)</PresentationFormat>
  <Paragraphs>277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Проблема завышенной кадастровой стоимости земель в садоводствах и сельской местности Псковской области</vt:lpstr>
      <vt:lpstr>Переоценка земель</vt:lpstr>
      <vt:lpstr>Результат</vt:lpstr>
      <vt:lpstr>В Псковской области</vt:lpstr>
      <vt:lpstr>По официальным данным  в нашей стране  77,2% картофеля, 62,9% овощей,  75,2% плодов и ягод, </vt:lpstr>
      <vt:lpstr>Слайд 6</vt:lpstr>
      <vt:lpstr>Результаты переоценки земель сельскохозяйственного назначения</vt:lpstr>
      <vt:lpstr>Результаты переоценки земель сельскохозяйственного назначения</vt:lpstr>
      <vt:lpstr>Результаты переоценки земель населенных пунктов</vt:lpstr>
      <vt:lpstr>Результаты переоценки земель населенных пунктов</vt:lpstr>
      <vt:lpstr>В других регионах России</vt:lpstr>
      <vt:lpstr>В Псковской области:</vt:lpstr>
      <vt:lpstr>Значение коллективного садоводства</vt:lpstr>
      <vt:lpstr>История переоценок на примере СНТ «Ветеран»</vt:lpstr>
      <vt:lpstr>Результаты оценки на примере СНТ «Калиновщина»</vt:lpstr>
      <vt:lpstr>Результаты оценки на примере СНТ «Калиновщина»</vt:lpstr>
      <vt:lpstr>Результаты оценки на примере СНТ «Дружба»</vt:lpstr>
      <vt:lpstr>Результаты оценки на примере СНТ «Дружба»</vt:lpstr>
      <vt:lpstr>Как производилась оценка?</vt:lpstr>
      <vt:lpstr>Рабочая встреча с ОЦЕНЩИКОМ  в 2017 году</vt:lpstr>
      <vt:lpstr>Экспертное мнение об оценке</vt:lpstr>
      <vt:lpstr>Экспертное мнение об оценке</vt:lpstr>
      <vt:lpstr>Земли садоводств приравняли к землям под ИЖС</vt:lpstr>
      <vt:lpstr>Пути решения проблемы</vt:lpstr>
      <vt:lpstr>Как оспорить завышенную кадастровую стоимость индивидуально?</vt:lpstr>
      <vt:lpstr>Сравнение кадастровой и рыночной стоимости (экспертные заключения)</vt:lpstr>
      <vt:lpstr>Возможные последствия от чрезмерно завышенной  кадастровой стоимости земли</vt:lpstr>
      <vt:lpstr>История решения проблемы</vt:lpstr>
      <vt:lpstr>История решения проблемы</vt:lpstr>
      <vt:lpstr>Реакция местных властей</vt:lpstr>
      <vt:lpstr>А что другие органы местного самоуправления?</vt:lpstr>
      <vt:lpstr>Налоговые каникулы для СНТ</vt:lpstr>
      <vt:lpstr>История решения проблемы  (продолжение)</vt:lpstr>
      <vt:lpstr>14 декабря 2017 года</vt:lpstr>
      <vt:lpstr>1 марта 2018 года Послание Федеральному собранию</vt:lpstr>
      <vt:lpstr>Слайд 36</vt:lpstr>
      <vt:lpstr>Март 2018 года</vt:lpstr>
      <vt:lpstr>Предварительно заявлены следующие решения проблемы: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Мейта</dc:creator>
  <cp:lastModifiedBy>Светлана</cp:lastModifiedBy>
  <cp:revision>247</cp:revision>
  <dcterms:created xsi:type="dcterms:W3CDTF">2017-05-23T12:14:46Z</dcterms:created>
  <dcterms:modified xsi:type="dcterms:W3CDTF">2018-05-30T11:48:47Z</dcterms:modified>
</cp:coreProperties>
</file>