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6" r:id="rId3"/>
    <p:sldId id="258" r:id="rId4"/>
    <p:sldId id="287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влампий Садоводов" userId="0b9219e2531539c3" providerId="LiveId" clId="{3BC531E1-B6EB-4197-8E2E-63F140FC8720}"/>
    <pc:docChg chg="custSel modSld">
      <pc:chgData name="Евлампий Садоводов" userId="0b9219e2531539c3" providerId="LiveId" clId="{3BC531E1-B6EB-4197-8E2E-63F140FC8720}" dt="2024-03-11T14:50:35.290" v="1" actId="478"/>
      <pc:docMkLst>
        <pc:docMk/>
      </pc:docMkLst>
      <pc:sldChg chg="delSp mod">
        <pc:chgData name="Евлампий Садоводов" userId="0b9219e2531539c3" providerId="LiveId" clId="{3BC531E1-B6EB-4197-8E2E-63F140FC8720}" dt="2024-03-11T14:50:35.290" v="1" actId="478"/>
        <pc:sldMkLst>
          <pc:docMk/>
          <pc:sldMk cId="1128378342" sldId="258"/>
        </pc:sldMkLst>
        <pc:spChg chg="del">
          <ac:chgData name="Евлампий Садоводов" userId="0b9219e2531539c3" providerId="LiveId" clId="{3BC531E1-B6EB-4197-8E2E-63F140FC8720}" dt="2024-03-11T14:50:35.290" v="1" actId="478"/>
          <ac:spMkLst>
            <pc:docMk/>
            <pc:sldMk cId="1128378342" sldId="258"/>
            <ac:spMk id="2" creationId="{56BE35F8-5DE4-B9DF-F19E-144E8467ADAE}"/>
          </ac:spMkLst>
        </pc:spChg>
      </pc:sldChg>
      <pc:sldChg chg="delSp mod">
        <pc:chgData name="Евлампий Садоводов" userId="0b9219e2531539c3" providerId="LiveId" clId="{3BC531E1-B6EB-4197-8E2E-63F140FC8720}" dt="2024-03-11T14:50:32.270" v="0" actId="478"/>
        <pc:sldMkLst>
          <pc:docMk/>
          <pc:sldMk cId="2756429782" sldId="286"/>
        </pc:sldMkLst>
        <pc:spChg chg="del">
          <ac:chgData name="Евлампий Садоводов" userId="0b9219e2531539c3" providerId="LiveId" clId="{3BC531E1-B6EB-4197-8E2E-63F140FC8720}" dt="2024-03-11T14:50:32.270" v="0" actId="478"/>
          <ac:spMkLst>
            <pc:docMk/>
            <pc:sldMk cId="2756429782" sldId="286"/>
            <ac:spMk id="2" creationId="{AF7195DA-F626-FE6B-80F3-994A4927B0F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C0CBB-6A75-43A6-8E87-C5E5DC5E8BBE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672D9-139C-4C2C-A982-A22880D10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45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672D9-139C-4C2C-A982-A22880D1007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1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27AC2-ABE9-7327-2EDC-42A3E61C1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02BE82-7195-B52A-CB86-89F10C609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0685E-3054-B8AF-8B33-C719327B5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33D5-5B96-49C2-88AB-B613C80D2E87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CEBB41-AEB6-91C8-0518-3371AA730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62312C-36F4-9B03-2AB5-B7FE2A5B0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439A-D41B-454A-A428-ACCD65510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42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E9E38-7F49-B452-CC29-17467E601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38FC40-9E79-F52D-8246-87C684720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9F0CEB-8FAE-9293-102B-EEC747C91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33D5-5B96-49C2-88AB-B613C80D2E87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0B5077-4DEE-763F-F710-709660403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5502C1-38F6-B182-E0BD-AF229E6EA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439A-D41B-454A-A428-ACCD65510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73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50468E0-A1A1-CB1E-2BF4-BA7B1EF22E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9D6088-BA1D-1508-5DB7-33197D7D9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FECFEC-AF97-2022-5986-A73E82CF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33D5-5B96-49C2-88AB-B613C80D2E87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1265E-2ACC-5969-166F-230B9CE31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27C339-0D61-C8F4-4AD2-701FF05DA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439A-D41B-454A-A428-ACCD65510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30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ED747-F574-E139-B74D-D13AAC5B1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8AF0C6-B4E2-9E69-C97F-5E5C21785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7538D0-EC49-D1A4-6131-41E712C12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33D5-5B96-49C2-88AB-B613C80D2E87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8164A3-7C48-A8DC-8E37-DF42DF24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4927EE-ABC8-8D67-38AE-D5293DECC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439A-D41B-454A-A428-ACCD65510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86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9AD6A-6466-6B9F-CA10-45A51C0C0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25B7BB-7E81-62E2-CB74-C17BB3578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814506-E308-5A55-82CB-AD6CAFAF5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33D5-5B96-49C2-88AB-B613C80D2E87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5A9062-EBE1-12D9-EEE5-3533658C8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FE693E-9AA4-DCCE-2164-41A22D159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439A-D41B-454A-A428-ACCD65510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60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40E94-4F90-8373-1490-3D3D28E0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4E67E0-4246-9524-0F82-41B23ECE9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12CAC2-3672-B396-CEAD-32351036A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877162-24CA-B01B-2395-9BE56731A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33D5-5B96-49C2-88AB-B613C80D2E87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F41E03-4C77-D696-6C6E-71687B777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CD4124-7076-FEE5-2B39-F3923613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439A-D41B-454A-A428-ACCD65510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48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19A9D-68A8-1873-472E-73B372FDC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5E69DB-9AEA-8945-BC16-87923F267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CD1D1D-11CC-8302-7A9E-4FE298F63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C2E988-F9DA-6448-EFCD-93E7039F9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32254F-5303-67CC-E2C0-9D1E1A52B4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5772CB9-3F23-6620-51E9-4AA037B96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33D5-5B96-49C2-88AB-B613C80D2E87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050C16-B3C9-E367-7220-C537F68B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6C2879-18A2-E368-7DB2-80A47395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439A-D41B-454A-A428-ACCD65510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DC8A7-5C30-D8C0-D710-55A4C044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2C5F03-F1A9-901A-57BE-3FBB65FB7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33D5-5B96-49C2-88AB-B613C80D2E87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8A677D-7A52-E803-F3C4-475100E22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E3308C-3DCD-A94B-7017-01977097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439A-D41B-454A-A428-ACCD65510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52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154E6E-84EE-C9DD-5CE7-C7198F01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33D5-5B96-49C2-88AB-B613C80D2E87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8D3A061-CA8C-EB56-FD32-A62F0302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799AC4-F988-B5EC-884B-B3AC7331A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439A-D41B-454A-A428-ACCD65510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8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5714B-E9AC-2751-ECFD-2A9543998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A0255A-5C9F-4398-BEE8-C32F82564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E810B-B503-89D9-F747-E75917D0B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874AD7-F4C0-A879-7549-13E78E299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33D5-5B96-49C2-88AB-B613C80D2E87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135124-C561-0F9C-AB67-21428593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2003C5-15BC-2C8C-A72D-F0BBFD4AB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439A-D41B-454A-A428-ACCD65510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29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37F42-207A-DFC8-9FCF-13271510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D4ACE8-B2EE-5949-AC7D-E9BEA1511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BF57F8-1158-852D-1A5B-B7047991F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5EDE89-392D-C9A2-02F8-589695495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33D5-5B96-49C2-88AB-B613C80D2E87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64F251-640E-6A16-7AC3-F05CB073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B21D5E-65F9-D9F3-C78D-1E22E11E7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439A-D41B-454A-A428-ACCD65510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65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E2161-455B-890F-60E0-945D6C6AD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91F67F-B3C5-D948-F86C-9098E8050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C286FF-6095-F8B5-46DE-BA0F3DA81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733D5-5B96-49C2-88AB-B613C80D2E87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DA23CC-B02E-450B-5328-69333CA3A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525593-4D5A-7441-AB4F-48B338464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3439A-D41B-454A-A428-ACCD65510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9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A7DFC40-4B06-4EDC-5F91-A6BD3F05C1C0}"/>
              </a:ext>
            </a:extLst>
          </p:cNvPr>
          <p:cNvSpPr/>
          <p:nvPr/>
        </p:nvSpPr>
        <p:spPr>
          <a:xfrm>
            <a:off x="905068" y="157357"/>
            <a:ext cx="107675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Середка. Портрет респондента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15FC74-89FE-45C6-8883-DC2502A610EA}"/>
              </a:ext>
            </a:extLst>
          </p:cNvPr>
          <p:cNvSpPr txBox="1"/>
          <p:nvPr/>
        </p:nvSpPr>
        <p:spPr>
          <a:xfrm>
            <a:off x="289249" y="1240971"/>
            <a:ext cx="11383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Женщины – 27 (81,7%)</a:t>
            </a:r>
          </a:p>
          <a:p>
            <a:r>
              <a:rPr lang="ru-RU" dirty="0"/>
              <a:t>Мужчин – 5 (12,9%)</a:t>
            </a:r>
          </a:p>
          <a:p>
            <a:r>
              <a:rPr lang="ru-RU" dirty="0"/>
              <a:t>Всего: 32 ответ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66528B-0841-4086-1C09-001CBC125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09" y="2761462"/>
            <a:ext cx="5079619" cy="27903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BC3A2D-DC11-356D-9494-95361347D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228" y="1021301"/>
            <a:ext cx="5895975" cy="2286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F38D1A-8DF8-55AC-2C94-8AF4DE8F5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903" y="3684897"/>
            <a:ext cx="58293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41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93C660-0252-40A6-21C1-A116E41E004D}"/>
              </a:ext>
            </a:extLst>
          </p:cNvPr>
          <p:cNvSpPr/>
          <p:nvPr/>
        </p:nvSpPr>
        <p:spPr>
          <a:xfrm>
            <a:off x="391887" y="74645"/>
            <a:ext cx="1135643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Какие (возможно неофициальные) места, достопримечательности, </a:t>
            </a:r>
          </a:p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памятники Вы бы показали тем, кто приехал в ваш город впервые?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93B12A-4975-DF48-5E75-E03A467D0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6350"/>
            <a:ext cx="1041082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5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B258E3-3C28-5714-0FDB-504FD82711C9}"/>
              </a:ext>
            </a:extLst>
          </p:cNvPr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Вспомните, пожалуйста, интересные истории, поговорки, анекдоты или короткие присказки про город/про жителей?</a:t>
            </a:r>
          </a:p>
          <a:p>
            <a:pPr algn="just"/>
            <a:endParaRPr lang="ru-RU" sz="3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E2225E-A83E-02BA-226F-C27D4EF65991}"/>
              </a:ext>
            </a:extLst>
          </p:cNvPr>
          <p:cNvSpPr txBox="1"/>
          <p:nvPr/>
        </p:nvSpPr>
        <p:spPr>
          <a:xfrm>
            <a:off x="550506" y="1530220"/>
            <a:ext cx="116414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"Есть песня про Серёдку, припев:</a:t>
            </a:r>
          </a:p>
          <a:p>
            <a:r>
              <a:rPr lang="ru-RU" dirty="0"/>
              <a:t>Серёдка ты Серёдка</a:t>
            </a:r>
          </a:p>
          <a:p>
            <a:r>
              <a:rPr lang="ru-RU" dirty="0"/>
              <a:t>Поселок мой родной</a:t>
            </a:r>
          </a:p>
          <a:p>
            <a:r>
              <a:rPr lang="ru-RU" dirty="0"/>
              <a:t>Люблю тебя, люблю тебя</a:t>
            </a:r>
          </a:p>
          <a:p>
            <a:r>
              <a:rPr lang="ru-RU" dirty="0"/>
              <a:t>И летом и зимой</a:t>
            </a:r>
          </a:p>
          <a:p>
            <a:endParaRPr lang="ru-RU" dirty="0"/>
          </a:p>
          <a:p>
            <a:r>
              <a:rPr lang="ru-RU" dirty="0"/>
              <a:t>Гимн Серёдки</a:t>
            </a:r>
          </a:p>
          <a:p>
            <a:endParaRPr lang="ru-RU" dirty="0"/>
          </a:p>
          <a:p>
            <a:r>
              <a:rPr lang="ru-RU" dirty="0"/>
              <a:t>"Серёдка - серединка</a:t>
            </a:r>
          </a:p>
          <a:p>
            <a:r>
              <a:rPr lang="ru-RU" dirty="0"/>
              <a:t>Посёлок милый мой</a:t>
            </a:r>
          </a:p>
          <a:p>
            <a:r>
              <a:rPr lang="ru-RU" dirty="0"/>
              <a:t>Люблю тебя, люблю тебя</a:t>
            </a:r>
          </a:p>
          <a:p>
            <a:r>
              <a:rPr lang="ru-RU" dirty="0"/>
              <a:t>И летом, и зимой«</a:t>
            </a:r>
          </a:p>
          <a:p>
            <a:endParaRPr lang="ru-RU" dirty="0"/>
          </a:p>
          <a:p>
            <a:r>
              <a:rPr lang="ru-RU" dirty="0"/>
              <a:t>Мы- </a:t>
            </a:r>
            <a:r>
              <a:rPr lang="ru-RU" dirty="0" err="1"/>
              <a:t>Середкинские</a:t>
            </a:r>
            <a:r>
              <a:rPr lang="ru-RU" dirty="0"/>
              <a:t> жители нигде не пропадем. Если Вы и загрустили- мы Вас быстро заведём!</a:t>
            </a:r>
          </a:p>
        </p:txBody>
      </p:sp>
    </p:spTree>
    <p:extLst>
      <p:ext uri="{BB962C8B-B14F-4D97-AF65-F5344CB8AC3E}">
        <p14:creationId xmlns:p14="http://schemas.microsoft.com/office/powerpoint/2010/main" val="400261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A362FA9-46DE-40B0-677E-0A5D42888557}"/>
              </a:ext>
            </a:extLst>
          </p:cNvPr>
          <p:cNvSpPr/>
          <p:nvPr/>
        </p:nvSpPr>
        <p:spPr>
          <a:xfrm>
            <a:off x="0" y="214604"/>
            <a:ext cx="121920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Назовите 5 основных критериев комфортности города для Вас?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424EA6-17C1-A986-B69A-8729BA946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8" y="768602"/>
            <a:ext cx="8011983" cy="44156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17C3F9-EF5C-FE2D-B8AC-CA9A90F62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010" y="4105468"/>
            <a:ext cx="5373989" cy="275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36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1B7BF0D-8ECB-254B-CD09-11AD2A6E51AD}"/>
              </a:ext>
            </a:extLst>
          </p:cNvPr>
          <p:cNvSpPr/>
          <p:nvPr/>
        </p:nvSpPr>
        <p:spPr>
          <a:xfrm>
            <a:off x="2397968" y="167951"/>
            <a:ext cx="774440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Какие городские темы волнуют лично Вас?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413D2E-E05B-B5B1-D865-4380356DB194}"/>
              </a:ext>
            </a:extLst>
          </p:cNvPr>
          <p:cNvSpPr txBox="1"/>
          <p:nvPr/>
        </p:nvSpPr>
        <p:spPr>
          <a:xfrm>
            <a:off x="93306" y="811763"/>
            <a:ext cx="1198983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Разруха, упадок, проблемы </a:t>
            </a:r>
            <a:r>
              <a:rPr lang="ru-RU" dirty="0" err="1"/>
              <a:t>Жкх</a:t>
            </a:r>
            <a:endParaRPr lang="ru-RU" dirty="0"/>
          </a:p>
          <a:p>
            <a:r>
              <a:rPr lang="ru-RU" dirty="0"/>
              <a:t>Досуг для детей</a:t>
            </a:r>
          </a:p>
          <a:p>
            <a:r>
              <a:rPr lang="ru-RU" dirty="0"/>
              <a:t>Благоустройство посёлка, хорошие дороги, трудоустройство молодёжи</a:t>
            </a:r>
          </a:p>
          <a:p>
            <a:r>
              <a:rPr lang="ru-RU" dirty="0"/>
              <a:t>Невозможно ходить по железке, потому что там одна грязь! И туда свезли все камни и кирпичи со старой школы!!! Ведь нужно было построить стадион!!!! Это не честно!!!!!!! И то, что с улицы </a:t>
            </a:r>
            <a:r>
              <a:rPr lang="ru-RU" dirty="0" err="1"/>
              <a:t>Басклеева</a:t>
            </a:r>
            <a:r>
              <a:rPr lang="ru-RU" dirty="0"/>
              <a:t> забрали колонку!! Так нельзя!!!</a:t>
            </a:r>
          </a:p>
          <a:p>
            <a:r>
              <a:rPr lang="ru-RU" dirty="0"/>
              <a:t>Отсутствие Дома культуры, плохие дороги, освещение</a:t>
            </a:r>
          </a:p>
          <a:p>
            <a:r>
              <a:rPr lang="ru-RU" dirty="0"/>
              <a:t>Где отдохнуть. Куда пойти с внучкой. Рабочих мест нет. Спортивные площадки для людей, а не для школы. Дорогие продукты в магазинах, нам бы "Светофор", а не в город.</a:t>
            </a:r>
          </a:p>
          <a:p>
            <a:r>
              <a:rPr lang="ru-RU" dirty="0"/>
              <a:t>Отсутствие рабочих мест, загубленное сельское хозяйство, плохие дороги (улицы)</a:t>
            </a:r>
          </a:p>
          <a:p>
            <a:r>
              <a:rPr lang="ru-RU" dirty="0"/>
              <a:t>Отопление</a:t>
            </a:r>
          </a:p>
          <a:p>
            <a:r>
              <a:rPr lang="ru-RU" dirty="0"/>
              <a:t>Больница - больная тема! Отремонтируйте и к нам врачи поедут! Верните нам скорую помощь!</a:t>
            </a:r>
          </a:p>
          <a:p>
            <a:r>
              <a:rPr lang="ru-RU" dirty="0"/>
              <a:t>Нет рабочих мест, уезжает молодёжь с села, кружков для детей, нет врачей</a:t>
            </a:r>
          </a:p>
          <a:p>
            <a:r>
              <a:rPr lang="ru-RU" dirty="0"/>
              <a:t>Волнует мусор по местам села. Деревья, стадион, остановки автобуса практически всегда загрязнены</a:t>
            </a:r>
          </a:p>
          <a:p>
            <a:r>
              <a:rPr lang="ru-RU" dirty="0"/>
              <a:t>Постоянный холод на работе и дома, отсутствие хорошего асфальта между домами на ул. Рыбакова, плохое освещение улиц.</a:t>
            </a:r>
          </a:p>
          <a:p>
            <a:r>
              <a:rPr lang="ru-RU" dirty="0"/>
              <a:t>Создать рабочие места, ремонт больницы, кадры в больницу, открыть на месте </a:t>
            </a:r>
            <a:r>
              <a:rPr lang="ru-RU" dirty="0" err="1"/>
              <a:t>мед.склад</a:t>
            </a:r>
            <a:r>
              <a:rPr lang="ru-RU" dirty="0"/>
              <a:t>, что-нибудь иначе ждёт участь разрушенного клуба. Клуб - детям со спортзалом (некуда детям сходить), Газификация </a:t>
            </a:r>
            <a:r>
              <a:rPr lang="ru-RU" dirty="0" err="1"/>
              <a:t>многоэтажек+котельная</a:t>
            </a:r>
            <a:endParaRPr lang="ru-RU" dirty="0"/>
          </a:p>
          <a:p>
            <a:r>
              <a:rPr lang="ru-RU" dirty="0"/>
              <a:t>дороги, освещение, благоустройство</a:t>
            </a:r>
          </a:p>
          <a:p>
            <a:r>
              <a:rPr lang="ru-RU" dirty="0"/>
              <a:t>Обещали поставить газовую котельную, но нет; многоквартирные дома не подключены к природному газу. 2) Медицинское обслуживание сокращено до минимума, больница в плачевном состоянии. 3) Поля зарастают, а можно выращивать лён</a:t>
            </a:r>
          </a:p>
        </p:txBody>
      </p:sp>
    </p:spTree>
    <p:extLst>
      <p:ext uri="{BB962C8B-B14F-4D97-AF65-F5344CB8AC3E}">
        <p14:creationId xmlns:p14="http://schemas.microsoft.com/office/powerpoint/2010/main" val="2605128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2CEE1D-EF05-95C1-A2EE-D3610F7774CE}"/>
              </a:ext>
            </a:extLst>
          </p:cNvPr>
          <p:cNvSpPr/>
          <p:nvPr/>
        </p:nvSpPr>
        <p:spPr>
          <a:xfrm>
            <a:off x="1" y="1"/>
            <a:ext cx="770708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Что ожидает город в ближайшие 10-20 лет </a:t>
            </a:r>
          </a:p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(ваш прогноз/причины/примеры)?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846996-6013-1A18-A3CB-F32E89C4D67C}"/>
              </a:ext>
            </a:extLst>
          </p:cNvPr>
          <p:cNvSpPr txBox="1"/>
          <p:nvPr/>
        </p:nvSpPr>
        <p:spPr>
          <a:xfrm>
            <a:off x="422987" y="1015664"/>
            <a:ext cx="113460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Ничего хорошего.</a:t>
            </a:r>
          </a:p>
          <a:p>
            <a:r>
              <a:rPr lang="ru-RU" dirty="0"/>
              <a:t>Увядание, т.к. отсюда уезжают люди. Потому что администрация ухудшает жизнь людей!!! К примеру берёт и забирает колонки с улиц, а люди остаются без воды.</a:t>
            </a:r>
          </a:p>
          <a:p>
            <a:r>
              <a:rPr lang="ru-RU" dirty="0"/>
              <a:t>Все будет хорошо!</a:t>
            </a:r>
          </a:p>
          <a:p>
            <a:r>
              <a:rPr lang="ru-RU" dirty="0"/>
              <a:t>Забвение. Причина - мало рабочих мест, молодёжь уезжает в город.</a:t>
            </a:r>
          </a:p>
          <a:p>
            <a:r>
              <a:rPr lang="ru-RU" dirty="0"/>
              <a:t>Упадок. Молодёжь уезжает, а старикам помощи нет.</a:t>
            </a:r>
          </a:p>
          <a:p>
            <a:r>
              <a:rPr lang="ru-RU" dirty="0"/>
              <a:t>Не знаю (по финансированию). От нас не зависит (((</a:t>
            </a:r>
          </a:p>
          <a:p>
            <a:r>
              <a:rPr lang="ru-RU" dirty="0"/>
              <a:t>Неухоженность улиц, домов - частные дома дорого ремонтировать, деньги на благоустройство видимо выделяются недостаточно.</a:t>
            </a:r>
          </a:p>
          <a:p>
            <a:r>
              <a:rPr lang="ru-RU" dirty="0"/>
              <a:t>Два пути: 1)Оставить всё как есть-молодёжь уедет-старики вымрут. 2) смотреть следующий пункт</a:t>
            </a:r>
          </a:p>
          <a:p>
            <a:r>
              <a:rPr lang="ru-RU" dirty="0"/>
              <a:t>Возможны улучшения!</a:t>
            </a:r>
          </a:p>
          <a:p>
            <a:r>
              <a:rPr lang="ru-RU" dirty="0"/>
              <a:t>Надеюсь, процветание!</a:t>
            </a:r>
          </a:p>
          <a:p>
            <a:r>
              <a:rPr lang="ru-RU" dirty="0"/>
              <a:t>Будет развиваться, будут строиться площадки, магазины, памятники..</a:t>
            </a:r>
          </a:p>
          <a:p>
            <a:r>
              <a:rPr lang="ru-RU" dirty="0"/>
              <a:t>Возможно, что кто-то возьмётся за обустройство и всё будет хорошо</a:t>
            </a:r>
          </a:p>
          <a:p>
            <a:r>
              <a:rPr lang="ru-RU" dirty="0"/>
              <a:t>Развитие по проекту.</a:t>
            </a:r>
          </a:p>
        </p:txBody>
      </p:sp>
    </p:spTree>
    <p:extLst>
      <p:ext uri="{BB962C8B-B14F-4D97-AF65-F5344CB8AC3E}">
        <p14:creationId xmlns:p14="http://schemas.microsoft.com/office/powerpoint/2010/main" val="971068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E742154-FB02-0BC1-A8E7-4F7BC8DF0D47}"/>
              </a:ext>
            </a:extLst>
          </p:cNvPr>
          <p:cNvSpPr/>
          <p:nvPr/>
        </p:nvSpPr>
        <p:spPr>
          <a:xfrm>
            <a:off x="0" y="0"/>
            <a:ext cx="904136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 чего в городе нужно начинать изменения?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7C6079-6AB0-5DCA-83FD-759EA4F9F7FA}"/>
              </a:ext>
            </a:extLst>
          </p:cNvPr>
          <p:cNvSpPr txBox="1"/>
          <p:nvPr/>
        </p:nvSpPr>
        <p:spPr>
          <a:xfrm>
            <a:off x="130629" y="553998"/>
            <a:ext cx="12192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Можно сказать с власти, можно сказать с </a:t>
            </a:r>
            <a:r>
              <a:rPr lang="ru-RU" dirty="0" err="1"/>
              <a:t>воститания</a:t>
            </a:r>
            <a:r>
              <a:rPr lang="ru-RU" dirty="0"/>
              <a:t> и каждому смотреть за собой, но ....</a:t>
            </a:r>
          </a:p>
          <a:p>
            <a:r>
              <a:rPr lang="ru-RU" dirty="0"/>
              <a:t>Хороший дом культуры.</a:t>
            </a:r>
          </a:p>
          <a:p>
            <a:r>
              <a:rPr lang="ru-RU" dirty="0"/>
              <a:t>Создание рабочих мест, благоустройство села.</a:t>
            </a:r>
          </a:p>
          <a:p>
            <a:r>
              <a:rPr lang="ru-RU" dirty="0"/>
              <a:t>С улучшения железки!!!! Потому что ходить невозможно! И возвращения колонки на улицу </a:t>
            </a:r>
            <a:r>
              <a:rPr lang="ru-RU" dirty="0" err="1"/>
              <a:t>Басклеева</a:t>
            </a:r>
            <a:r>
              <a:rPr lang="ru-RU" dirty="0"/>
              <a:t>.</a:t>
            </a:r>
          </a:p>
          <a:p>
            <a:r>
              <a:rPr lang="ru-RU" dirty="0"/>
              <a:t>Предоставление ЖКХ услуг + открытие магазинов</a:t>
            </a:r>
          </a:p>
          <a:p>
            <a:r>
              <a:rPr lang="ru-RU" dirty="0"/>
              <a:t>С людей, с себя! Каждый с себя!</a:t>
            </a:r>
          </a:p>
          <a:p>
            <a:r>
              <a:rPr lang="ru-RU" dirty="0"/>
              <a:t>Рабочие места, благоустройство, спортивное оснащение, каток на зиму, горку.</a:t>
            </a:r>
          </a:p>
          <a:p>
            <a:r>
              <a:rPr lang="ru-RU" dirty="0"/>
              <a:t>В первую очередь рабочие места, развитые производства, сельское хозяйство.</a:t>
            </a:r>
          </a:p>
          <a:p>
            <a:r>
              <a:rPr lang="ru-RU" dirty="0"/>
              <a:t>Постоянная уборка участков села. Озеро, участки с деревьями постоянно загрязнены. Глобальный ремонт больницы, начиная с территории, заканчивая коридорами больницы.</a:t>
            </a:r>
          </a:p>
          <a:p>
            <a:r>
              <a:rPr lang="ru-RU" dirty="0"/>
              <a:t>С площадки для детей, ремонта домов</a:t>
            </a:r>
          </a:p>
          <a:p>
            <a:r>
              <a:rPr lang="ru-RU" dirty="0"/>
              <a:t>Дороги, освещение, газификация посёлка, постройка газовой котельной на школу, больницу, многоэтажки Рыбакова и Родионова</a:t>
            </a:r>
          </a:p>
          <a:p>
            <a:r>
              <a:rPr lang="ru-RU" dirty="0"/>
              <a:t>С объединения жителей через встречи, беседы, дела</a:t>
            </a:r>
          </a:p>
          <a:p>
            <a:r>
              <a:rPr lang="ru-RU" dirty="0"/>
              <a:t>Клуб</a:t>
            </a:r>
          </a:p>
          <a:p>
            <a:r>
              <a:rPr lang="ru-RU" dirty="0"/>
              <a:t>1) улучшить </a:t>
            </a:r>
            <a:r>
              <a:rPr lang="ru-RU" dirty="0" err="1"/>
              <a:t>мед.обслуживание</a:t>
            </a:r>
            <a:r>
              <a:rPr lang="ru-RU" dirty="0"/>
              <a:t> 2) подключить весь посёлок к газу и установить газовые котельные 3) создание рабочих мест 4)развитие сельского хозяйства 5) строительство социального жилья</a:t>
            </a:r>
          </a:p>
          <a:p>
            <a:r>
              <a:rPr lang="ru-RU" dirty="0"/>
              <a:t>Появление новых интересных мест проведения досуга</a:t>
            </a:r>
          </a:p>
          <a:p>
            <a:r>
              <a:rPr lang="ru-RU" dirty="0"/>
              <a:t>С себя</a:t>
            </a:r>
          </a:p>
        </p:txBody>
      </p:sp>
    </p:spTree>
    <p:extLst>
      <p:ext uri="{BB962C8B-B14F-4D97-AF65-F5344CB8AC3E}">
        <p14:creationId xmlns:p14="http://schemas.microsoft.com/office/powerpoint/2010/main" val="3876623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A8DC47-30A1-8D14-4B54-C103F0C6F73E}"/>
              </a:ext>
            </a:extLst>
          </p:cNvPr>
          <p:cNvSpPr/>
          <p:nvPr/>
        </p:nvSpPr>
        <p:spPr>
          <a:xfrm>
            <a:off x="1632858" y="0"/>
            <a:ext cx="910667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Ваша идея/проекта для развития города (если есть)?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622F50-A3CB-D9E1-D735-4A6EB5D5FCBB}"/>
              </a:ext>
            </a:extLst>
          </p:cNvPr>
          <p:cNvSpPr txBox="1"/>
          <p:nvPr/>
        </p:nvSpPr>
        <p:spPr>
          <a:xfrm>
            <a:off x="121297" y="961052"/>
            <a:ext cx="121608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Новые парки, скверы, аллеи, облагородить пруды</a:t>
            </a:r>
          </a:p>
          <a:p>
            <a:endParaRPr lang="ru-RU" dirty="0"/>
          </a:p>
          <a:p>
            <a:r>
              <a:rPr lang="ru-RU" dirty="0"/>
              <a:t>В парке сделать тренажёрный уголок, скамейки, на детской площадке "грибочки" от солнца, песочницы, качели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Облагородить село, на месте старого здания клуба построить что-то (центр Серёдки), чтобы люди проезжающие любовались вместе с нами и сделать в парке скамейки</a:t>
            </a:r>
          </a:p>
          <a:p>
            <a:endParaRPr lang="ru-RU" dirty="0"/>
          </a:p>
          <a:p>
            <a:r>
              <a:rPr lang="ru-RU" dirty="0"/>
              <a:t>Постоянная уборка территорий села</a:t>
            </a:r>
          </a:p>
          <a:p>
            <a:endParaRPr lang="ru-RU" dirty="0"/>
          </a:p>
          <a:p>
            <a:r>
              <a:rPr lang="ru-RU" dirty="0"/>
              <a:t>Возобновить или построить новое предприятие</a:t>
            </a:r>
          </a:p>
          <a:p>
            <a:endParaRPr lang="ru-RU" dirty="0"/>
          </a:p>
          <a:p>
            <a:r>
              <a:rPr lang="ru-RU" dirty="0"/>
              <a:t>В летнее время озеро Жуковского долгое время пользуется большим спросом как место отдыха. Можно было бы организовать детские развлечения, оборудовать пляжные зоны</a:t>
            </a:r>
          </a:p>
          <a:p>
            <a:endParaRPr lang="ru-RU" dirty="0"/>
          </a:p>
          <a:p>
            <a:r>
              <a:rPr lang="ru-RU" dirty="0"/>
              <a:t>Ремонт поликлиники</a:t>
            </a:r>
          </a:p>
        </p:txBody>
      </p:sp>
    </p:spTree>
    <p:extLst>
      <p:ext uri="{BB962C8B-B14F-4D97-AF65-F5344CB8AC3E}">
        <p14:creationId xmlns:p14="http://schemas.microsoft.com/office/powerpoint/2010/main" val="4151754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C20851-EA85-8992-C94E-84D10184B585}"/>
              </a:ext>
            </a:extLst>
          </p:cNvPr>
          <p:cNvSpPr/>
          <p:nvPr/>
        </p:nvSpPr>
        <p:spPr>
          <a:xfrm>
            <a:off x="783771" y="149291"/>
            <a:ext cx="478660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Подумайте, каких культурных и общественных </a:t>
            </a:r>
          </a:p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учреждений/организаций не хватает вам лично?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F45E74-6BDB-7537-CDA7-5D382F001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4877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67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E207C00-2C59-91FD-17D5-15DB494A0B6C}"/>
              </a:ext>
            </a:extLst>
          </p:cNvPr>
          <p:cNvSpPr/>
          <p:nvPr/>
        </p:nvSpPr>
        <p:spPr>
          <a:xfrm>
            <a:off x="7212563" y="195943"/>
            <a:ext cx="443797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Каких коммерческих/деловых организаций не хватает Вам лично?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7BE5A0-7B07-8E39-44AD-49CAFA918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05" y="195943"/>
            <a:ext cx="5450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96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41658A-5B99-E857-B17B-382322B5B1D5}"/>
              </a:ext>
            </a:extLst>
          </p:cNvPr>
          <p:cNvSpPr/>
          <p:nvPr/>
        </p:nvSpPr>
        <p:spPr>
          <a:xfrm>
            <a:off x="354563" y="130629"/>
            <a:ext cx="11510645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Откуда Вы узнаете об интересных новостях/событиях/мероприятиях в городе? </a:t>
            </a:r>
          </a:p>
          <a:p>
            <a:pPr algn="ctr"/>
            <a:r>
              <a:rPr lang="ru-RU" sz="25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(если вашим источником является интернет, укажите ресурсы, названия соц. сетей)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30B06D-B9CD-758F-201A-5659CEFE0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42" y="1251642"/>
            <a:ext cx="8815679" cy="51823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1AD397-10DB-5359-47CD-BCE83EC6E056}"/>
              </a:ext>
            </a:extLst>
          </p:cNvPr>
          <p:cNvSpPr txBox="1"/>
          <p:nvPr/>
        </p:nvSpPr>
        <p:spPr>
          <a:xfrm>
            <a:off x="9302620" y="1362269"/>
            <a:ext cx="256183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От друзей, и то с опозданием. Где и когда мероприятия в городе проходят, на них не попасть, билеты через интернет, а мы старики, такой телефон не у всех, а в театр хочется</a:t>
            </a:r>
          </a:p>
        </p:txBody>
      </p:sp>
    </p:spTree>
    <p:extLst>
      <p:ext uri="{BB962C8B-B14F-4D97-AF65-F5344CB8AC3E}">
        <p14:creationId xmlns:p14="http://schemas.microsoft.com/office/powerpoint/2010/main" val="4105504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3D0895-17ED-3092-7244-33ADCD948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17" y="709127"/>
            <a:ext cx="58674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29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C3CD71F-27F5-977D-D75E-336028A70A3F}"/>
              </a:ext>
            </a:extLst>
          </p:cNvPr>
          <p:cNvSpPr/>
          <p:nvPr/>
        </p:nvSpPr>
        <p:spPr>
          <a:xfrm>
            <a:off x="6095999" y="233265"/>
            <a:ext cx="4628671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Какие современные глобальные темы Вас интересуют?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B4E2D4-4940-F2F1-AD85-C6A36032E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46" y="0"/>
            <a:ext cx="5344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88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C92F85-9E67-941F-2C0E-541A76CED3CF}"/>
              </a:ext>
            </a:extLst>
          </p:cNvPr>
          <p:cNvSpPr/>
          <p:nvPr/>
        </p:nvSpPr>
        <p:spPr>
          <a:xfrm>
            <a:off x="1586203" y="149291"/>
            <a:ext cx="912618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Какие позитивные события в городе Вам запомнились </a:t>
            </a:r>
          </a:p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больше всего за последние несколько лет?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6E1AD2-CABE-DB7C-0C94-2877CB7C6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99" y="1436914"/>
            <a:ext cx="9028417" cy="493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16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B3DC2C-DC60-8440-B9A8-D57300ABA681}"/>
              </a:ext>
            </a:extLst>
          </p:cNvPr>
          <p:cNvSpPr/>
          <p:nvPr/>
        </p:nvSpPr>
        <p:spPr>
          <a:xfrm>
            <a:off x="2192695" y="158620"/>
            <a:ext cx="796464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Какие негативные события/конфликты в городе </a:t>
            </a:r>
          </a:p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вызвали у Вас негодование/</a:t>
            </a:r>
          </a:p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разочарование за последние несколько лет?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C23768-83E9-C735-9831-F352F7EC8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45" y="2183363"/>
            <a:ext cx="6232654" cy="3431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8B6F74-A140-2B21-B0DD-173266ADFB73}"/>
              </a:ext>
            </a:extLst>
          </p:cNvPr>
          <p:cNvSpPr txBox="1"/>
          <p:nvPr/>
        </p:nvSpPr>
        <p:spPr>
          <a:xfrm>
            <a:off x="6419461" y="1530220"/>
            <a:ext cx="573250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 улицы </a:t>
            </a:r>
            <a:r>
              <a:rPr lang="ru-RU" dirty="0" err="1"/>
              <a:t>Басклеева</a:t>
            </a:r>
            <a:r>
              <a:rPr lang="ru-RU" dirty="0"/>
              <a:t> убрали колонку в самый разгар лета!!! А вдруг пожар, а воды нет</a:t>
            </a:r>
          </a:p>
          <a:p>
            <a:endParaRPr lang="ru-RU" dirty="0"/>
          </a:p>
          <a:p>
            <a:r>
              <a:rPr lang="ru-RU" dirty="0"/>
              <a:t>Плохое отопление, освещение улиц, дороги</a:t>
            </a:r>
          </a:p>
          <a:p>
            <a:endParaRPr lang="ru-RU" dirty="0"/>
          </a:p>
          <a:p>
            <a:r>
              <a:rPr lang="ru-RU" dirty="0"/>
              <a:t>Затяжная газификация</a:t>
            </a:r>
          </a:p>
          <a:p>
            <a:endParaRPr lang="ru-RU" dirty="0"/>
          </a:p>
          <a:p>
            <a:r>
              <a:rPr lang="ru-RU" dirty="0"/>
              <a:t>Загрязнение мест, посещаемых детьми</a:t>
            </a:r>
          </a:p>
          <a:p>
            <a:r>
              <a:rPr lang="ru-RU" dirty="0"/>
              <a:t>Собрание собственников жилья на ул. Рыбникова, когда объявили, что управляющая компания будет работать только с 4-мя домами, а остальные будут сами по себе</a:t>
            </a:r>
          </a:p>
          <a:p>
            <a:endParaRPr lang="ru-RU" dirty="0"/>
          </a:p>
          <a:p>
            <a:r>
              <a:rPr lang="ru-RU" dirty="0"/>
              <a:t>Повод газа к домам на Рыбакова и не закончили работу газа нет деньги на ветер улетели. Обещали газ котельную - нет!!!</a:t>
            </a:r>
          </a:p>
          <a:p>
            <a:r>
              <a:rPr lang="ru-RU" dirty="0"/>
              <a:t>современное отопление, проблемы с водой, дороги</a:t>
            </a:r>
          </a:p>
          <a:p>
            <a:endParaRPr lang="ru-RU" dirty="0"/>
          </a:p>
          <a:p>
            <a:r>
              <a:rPr lang="ru-RU" dirty="0"/>
              <a:t>Сокращение сотрудников больницы, отсутствие ремонта в больнице, закрытие скорой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878133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8ECC407-F2EA-4549-95F6-3C477C7D9689}"/>
              </a:ext>
            </a:extLst>
          </p:cNvPr>
          <p:cNvSpPr/>
          <p:nvPr/>
        </p:nvSpPr>
        <p:spPr>
          <a:xfrm>
            <a:off x="895739" y="279918"/>
            <a:ext cx="1042229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Каких эмоций? Какого плана событий Вам лично не хватает?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BA3B1C-F7FF-C53E-AE79-9F0ABB20AC2F}"/>
              </a:ext>
            </a:extLst>
          </p:cNvPr>
          <p:cNvSpPr txBox="1"/>
          <p:nvPr/>
        </p:nvSpPr>
        <p:spPr>
          <a:xfrm>
            <a:off x="139959" y="833915"/>
            <a:ext cx="1186853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Положительных эмоций, чтобы везде был порядок, забота о людях</a:t>
            </a:r>
          </a:p>
          <a:p>
            <a:endParaRPr lang="ru-RU" dirty="0"/>
          </a:p>
          <a:p>
            <a:r>
              <a:rPr lang="ru-RU" dirty="0"/>
              <a:t>Хороших спортивных соревнований</a:t>
            </a:r>
          </a:p>
          <a:p>
            <a:endParaRPr lang="ru-RU" dirty="0"/>
          </a:p>
          <a:p>
            <a:r>
              <a:rPr lang="ru-RU" dirty="0"/>
              <a:t>Эмоций гордости за своё село</a:t>
            </a:r>
          </a:p>
          <a:p>
            <a:endParaRPr lang="ru-RU" dirty="0"/>
          </a:p>
          <a:p>
            <a:r>
              <a:rPr lang="ru-RU" dirty="0"/>
              <a:t>Общение через встречи, совместные дела</a:t>
            </a:r>
          </a:p>
          <a:p>
            <a:endParaRPr lang="ru-RU" dirty="0"/>
          </a:p>
          <a:p>
            <a:r>
              <a:rPr lang="ru-RU" dirty="0"/>
              <a:t>Лично мне всего достаточно</a:t>
            </a:r>
          </a:p>
          <a:p>
            <a:endParaRPr lang="ru-RU" dirty="0"/>
          </a:p>
          <a:p>
            <a:r>
              <a:rPr lang="ru-RU" dirty="0"/>
              <a:t>Праздника!</a:t>
            </a:r>
          </a:p>
          <a:p>
            <a:endParaRPr lang="ru-RU" dirty="0"/>
          </a:p>
          <a:p>
            <a:r>
              <a:rPr lang="ru-RU" dirty="0"/>
              <a:t>Полного спокойствия не хватает. Страшно выпускать животных на улицу из-за того, что по вечерам молодёжь разъезжает по населенному пункту на повышенной скорости.</a:t>
            </a:r>
          </a:p>
          <a:p>
            <a:endParaRPr lang="ru-RU" dirty="0"/>
          </a:p>
          <a:p>
            <a:r>
              <a:rPr lang="ru-RU" dirty="0"/>
              <a:t>Спортивных мероприятий для молодёжи</a:t>
            </a:r>
          </a:p>
          <a:p>
            <a:endParaRPr lang="ru-RU" dirty="0"/>
          </a:p>
          <a:p>
            <a:r>
              <a:rPr lang="ru-RU" dirty="0"/>
              <a:t>Сотворчества и чувства единства</a:t>
            </a:r>
          </a:p>
          <a:p>
            <a:endParaRPr lang="ru-RU" dirty="0"/>
          </a:p>
          <a:p>
            <a:r>
              <a:rPr lang="ru-RU" dirty="0"/>
              <a:t>Положительных эмоций от благоустройства села</a:t>
            </a:r>
          </a:p>
        </p:txBody>
      </p:sp>
    </p:spTree>
    <p:extLst>
      <p:ext uri="{BB962C8B-B14F-4D97-AF65-F5344CB8AC3E}">
        <p14:creationId xmlns:p14="http://schemas.microsoft.com/office/powerpoint/2010/main" val="641239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8AEBA6-23E5-F91F-E9C1-17F3C2696E69}"/>
              </a:ext>
            </a:extLst>
          </p:cNvPr>
          <p:cNvSpPr/>
          <p:nvPr/>
        </p:nvSpPr>
        <p:spPr>
          <a:xfrm>
            <a:off x="0" y="93306"/>
            <a:ext cx="1214207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Есть ли у вас опыт участия в общих городских проектах? Если да, то кем?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2102D0-C4C3-BBE4-A1AA-83C9069E4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60" y="1216867"/>
            <a:ext cx="58864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49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A40E14-8E92-8E30-7B4A-9F38A3D384C6}"/>
              </a:ext>
            </a:extLst>
          </p:cNvPr>
          <p:cNvSpPr/>
          <p:nvPr/>
        </p:nvSpPr>
        <p:spPr>
          <a:xfrm>
            <a:off x="2677886" y="233265"/>
            <a:ext cx="713791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Ваша деятельность? чем занимаетесь?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B9CD0C-0D3C-25DA-8763-1A4AA990B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49" y="1076531"/>
            <a:ext cx="9621124" cy="52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34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3A55727-0F37-4260-CC7D-61810CC0200A}"/>
              </a:ext>
            </a:extLst>
          </p:cNvPr>
          <p:cNvSpPr/>
          <p:nvPr/>
        </p:nvSpPr>
        <p:spPr>
          <a:xfrm>
            <a:off x="2519264" y="214605"/>
            <a:ext cx="81362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Что вас вдохновляет, Ваши хобби/увлечения?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2ADB55-1D1D-680A-E1D0-C0FD90481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6" y="995070"/>
            <a:ext cx="105060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87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9D5711-57E1-9CAF-FB04-0DC0F94D3631}"/>
              </a:ext>
            </a:extLst>
          </p:cNvPr>
          <p:cNvSpPr/>
          <p:nvPr/>
        </p:nvSpPr>
        <p:spPr>
          <a:xfrm>
            <a:off x="93307" y="0"/>
            <a:ext cx="1198910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каких проектах, общественных инициативах Вы принимаете участие? </a:t>
            </a:r>
          </a:p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(если это возможно, пожалуйста, дайте ссылку на сайт </a:t>
            </a:r>
          </a:p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или страницу проекта в социальных сетях)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5133F9-433F-5F62-3596-215ED8CCEC9E}"/>
              </a:ext>
            </a:extLst>
          </p:cNvPr>
          <p:cNvSpPr txBox="1"/>
          <p:nvPr/>
        </p:nvSpPr>
        <p:spPr>
          <a:xfrm>
            <a:off x="419878" y="2164702"/>
            <a:ext cx="11401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Открытие площадки</a:t>
            </a:r>
          </a:p>
          <a:p>
            <a:endParaRPr lang="ru-RU" dirty="0"/>
          </a:p>
          <a:p>
            <a:r>
              <a:rPr lang="ru-RU" dirty="0" err="1"/>
              <a:t>https</a:t>
            </a:r>
            <a:r>
              <a:rPr lang="ru-RU" dirty="0"/>
              <a:t>//vk.com/club3698921</a:t>
            </a:r>
          </a:p>
          <a:p>
            <a:endParaRPr lang="ru-RU" dirty="0"/>
          </a:p>
          <a:p>
            <a:r>
              <a:rPr lang="ru-RU" dirty="0"/>
              <a:t>Социальные проекты с детьми, интерактивный музей ( сайт </a:t>
            </a:r>
            <a:r>
              <a:rPr lang="ru-RU" dirty="0" err="1"/>
              <a:t>Серёдкинской</a:t>
            </a:r>
            <a:r>
              <a:rPr lang="ru-RU" dirty="0"/>
              <a:t> школы - школьный музей - блог)</a:t>
            </a:r>
          </a:p>
          <a:p>
            <a:endParaRPr lang="ru-RU" dirty="0"/>
          </a:p>
          <a:p>
            <a:r>
              <a:rPr lang="ru-RU" dirty="0"/>
              <a:t>Голосование в пользу строительства какого-либо объекта на портале Госуслуги</a:t>
            </a:r>
          </a:p>
          <a:p>
            <a:endParaRPr lang="ru-RU" dirty="0"/>
          </a:p>
          <a:p>
            <a:r>
              <a:rPr lang="ru-RU" dirty="0"/>
              <a:t>Социальные проекты с детьми</a:t>
            </a:r>
          </a:p>
          <a:p>
            <a:endParaRPr lang="ru-RU" dirty="0"/>
          </a:p>
          <a:p>
            <a:r>
              <a:rPr lang="ru-RU" dirty="0"/>
              <a:t>Проект развития села</a:t>
            </a:r>
          </a:p>
        </p:txBody>
      </p:sp>
    </p:spTree>
    <p:extLst>
      <p:ext uri="{BB962C8B-B14F-4D97-AF65-F5344CB8AC3E}">
        <p14:creationId xmlns:p14="http://schemas.microsoft.com/office/powerpoint/2010/main" val="2319715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3DF191-F894-870D-29DC-7C87990E21EF}"/>
              </a:ext>
            </a:extLst>
          </p:cNvPr>
          <p:cNvSpPr/>
          <p:nvPr/>
        </p:nvSpPr>
        <p:spPr>
          <a:xfrm>
            <a:off x="1110343" y="214604"/>
            <a:ext cx="1002671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Каких клубов/объединений/сообществ не хватает в городе?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23862C-EC1D-4FBC-A93A-3E8DEC417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26" y="768602"/>
            <a:ext cx="104584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07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2A7427B-66E9-9F25-1E25-9F7A3FF83FA5}"/>
              </a:ext>
            </a:extLst>
          </p:cNvPr>
          <p:cNvSpPr/>
          <p:nvPr/>
        </p:nvSpPr>
        <p:spPr>
          <a:xfrm>
            <a:off x="625151" y="195943"/>
            <a:ext cx="1091208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какой роли Вы готовы участвовать в проектах развития города?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675DA2-4149-7BF8-166F-2A5800D59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51" y="749941"/>
            <a:ext cx="5174311" cy="60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1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8DD54B-E682-A3F1-55C1-69B0F47AA86D}"/>
              </a:ext>
            </a:extLst>
          </p:cNvPr>
          <p:cNvSpPr/>
          <p:nvPr/>
        </p:nvSpPr>
        <p:spPr>
          <a:xfrm>
            <a:off x="317242" y="373223"/>
            <a:ext cx="9853126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5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Связь с городом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93A2B4-2C61-F36A-1060-D4685CE80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68" y="1295400"/>
            <a:ext cx="58578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78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B3DE7F1-33D5-D733-81FE-99AFBE01EA22}"/>
              </a:ext>
            </a:extLst>
          </p:cNvPr>
          <p:cNvSpPr/>
          <p:nvPr/>
        </p:nvSpPr>
        <p:spPr>
          <a:xfrm>
            <a:off x="2402731" y="97277"/>
            <a:ext cx="7533101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Главный капитал любого города - жители. </a:t>
            </a:r>
          </a:p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Пожалуйста, опишите человеческие качества </a:t>
            </a:r>
          </a:p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свойственные жителям города? Какие вы?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F88C51-94A8-C4E6-0A8F-C22644D99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29" y="1521704"/>
            <a:ext cx="9564557" cy="533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52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758C75-0DBF-6161-2261-8D574E848972}"/>
              </a:ext>
            </a:extLst>
          </p:cNvPr>
          <p:cNvSpPr/>
          <p:nvPr/>
        </p:nvSpPr>
        <p:spPr>
          <a:xfrm>
            <a:off x="3900195" y="102637"/>
            <a:ext cx="48892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Проактивность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25D81F-CFD0-14A3-8BE5-C29C60097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01" y="1102470"/>
            <a:ext cx="5857875" cy="26003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A74D4D-BAD2-06B9-A71A-FF8185B5E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448" y="4199747"/>
            <a:ext cx="589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81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84E3D34-98FC-ED62-8EFB-1436E727D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33" y="1250302"/>
            <a:ext cx="3149807" cy="4926661"/>
          </a:xfrm>
        </p:spPr>
        <p:txBody>
          <a:bodyPr/>
          <a:lstStyle/>
          <a:p>
            <a:r>
              <a:rPr lang="ru-RU" dirty="0"/>
              <a:t>Где проживают респонденты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D22CF6-FD0E-BA00-380E-B3BB9C415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116" y="0"/>
            <a:ext cx="8823884" cy="59807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57A230-B0CF-675B-845C-E30842336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628786"/>
            <a:ext cx="6096000" cy="314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4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BA6E5D1-A88D-087E-4C63-819458281DAD}"/>
              </a:ext>
            </a:extLst>
          </p:cNvPr>
          <p:cNvSpPr/>
          <p:nvPr/>
        </p:nvSpPr>
        <p:spPr>
          <a:xfrm>
            <a:off x="326571" y="242596"/>
            <a:ext cx="102636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Город и логистика. Место работы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C1C79D-CEBB-5027-09DD-4093B1AEC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063" y="1899920"/>
            <a:ext cx="5366937" cy="38785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4321EA-87AE-4AE0-F0F0-9B2108970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1" y="2021841"/>
            <a:ext cx="6825848" cy="355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50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725854-09F6-0B49-F0B3-FF6C46BAD7C0}"/>
              </a:ext>
            </a:extLst>
          </p:cNvPr>
          <p:cNvSpPr txBox="1"/>
          <p:nvPr/>
        </p:nvSpPr>
        <p:spPr>
          <a:xfrm>
            <a:off x="485192" y="522514"/>
            <a:ext cx="748315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0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Город и логистика. Маршрут в будни.</a:t>
            </a:r>
            <a:endParaRPr lang="ru-RU" sz="3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5066F6-1334-9624-0487-933939609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324" y="0"/>
            <a:ext cx="4956645" cy="35966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5811AF-9A67-E56D-E604-9D1228988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324" y="3400425"/>
            <a:ext cx="4858630" cy="34575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6504D9-2C30-E3B9-7A8A-D76A1A0D1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66709"/>
            <a:ext cx="6906324" cy="36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5C6C1C3-E119-CF67-A28E-53C41B6D48E5}"/>
              </a:ext>
            </a:extLst>
          </p:cNvPr>
          <p:cNvSpPr/>
          <p:nvPr/>
        </p:nvSpPr>
        <p:spPr>
          <a:xfrm>
            <a:off x="1" y="270588"/>
            <a:ext cx="753913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Город и логистика. Маршрут в выходные.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CAF335-C649-7855-49D4-533EA0B16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1809"/>
            <a:ext cx="9591040" cy="526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2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586F44-DEB7-0A30-D796-F27891D01E3B}"/>
              </a:ext>
            </a:extLst>
          </p:cNvPr>
          <p:cNvSpPr/>
          <p:nvPr/>
        </p:nvSpPr>
        <p:spPr>
          <a:xfrm>
            <a:off x="429207" y="382555"/>
            <a:ext cx="763502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Слова, которые ассоциируются с городом.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037ADB-2523-D26D-295D-1134C9E85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23" y="1597829"/>
            <a:ext cx="9621838" cy="526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08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7017D3-77C0-DCFB-1932-C2A37E789854}"/>
              </a:ext>
            </a:extLst>
          </p:cNvPr>
          <p:cNvSpPr/>
          <p:nvPr/>
        </p:nvSpPr>
        <p:spPr>
          <a:xfrm>
            <a:off x="0" y="167951"/>
            <a:ext cx="121920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Кем из нынешних горожан Вы гордитесь/вдохновляетесь? </a:t>
            </a:r>
          </a:p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Расскажите о людях, которые занимаются интересным </a:t>
            </a:r>
          </a:p>
          <a:p>
            <a:pPr algn="ctr"/>
            <a:r>
              <a:rPr lang="ru-RU" sz="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 важным делом по своей инициативе и о которых Вы знаете?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447957-D818-FB7C-7558-F4E4037BF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" y="2184928"/>
            <a:ext cx="8463280" cy="436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903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1377</Words>
  <Application>Microsoft Office PowerPoint</Application>
  <PresentationFormat>Широкоэкранный</PresentationFormat>
  <Paragraphs>163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pskov molodej</dc:creator>
  <cp:lastModifiedBy>Евлампий Садоводов</cp:lastModifiedBy>
  <cp:revision>30</cp:revision>
  <dcterms:created xsi:type="dcterms:W3CDTF">2022-10-07T21:30:35Z</dcterms:created>
  <dcterms:modified xsi:type="dcterms:W3CDTF">2024-03-11T14:50:38Z</dcterms:modified>
</cp:coreProperties>
</file>